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Lst>
  <p:sldSz cx="30275213" cy="42803763"/>
  <p:notesSz cx="7104063" cy="10234613"/>
  <p:defaultTextStyle>
    <a:defPPr>
      <a:defRPr lang="ja-JP"/>
    </a:defPPr>
    <a:lvl1pPr marL="0" algn="l" defTabSz="3507730" rtl="0" eaLnBrk="1" latinLnBrk="0" hangingPunct="1">
      <a:defRPr kumimoji="1" sz="6905" kern="1200">
        <a:solidFill>
          <a:schemeClr val="tx1"/>
        </a:solidFill>
        <a:latin typeface="+mn-lt"/>
        <a:ea typeface="+mn-ea"/>
        <a:cs typeface="+mn-cs"/>
      </a:defRPr>
    </a:lvl1pPr>
    <a:lvl2pPr marL="1753865" algn="l" defTabSz="3507730" rtl="0" eaLnBrk="1" latinLnBrk="0" hangingPunct="1">
      <a:defRPr kumimoji="1" sz="6905" kern="1200">
        <a:solidFill>
          <a:schemeClr val="tx1"/>
        </a:solidFill>
        <a:latin typeface="+mn-lt"/>
        <a:ea typeface="+mn-ea"/>
        <a:cs typeface="+mn-cs"/>
      </a:defRPr>
    </a:lvl2pPr>
    <a:lvl3pPr marL="3507730" algn="l" defTabSz="3507730" rtl="0" eaLnBrk="1" latinLnBrk="0" hangingPunct="1">
      <a:defRPr kumimoji="1" sz="6905" kern="1200">
        <a:solidFill>
          <a:schemeClr val="tx1"/>
        </a:solidFill>
        <a:latin typeface="+mn-lt"/>
        <a:ea typeface="+mn-ea"/>
        <a:cs typeface="+mn-cs"/>
      </a:defRPr>
    </a:lvl3pPr>
    <a:lvl4pPr marL="5261595" algn="l" defTabSz="3507730" rtl="0" eaLnBrk="1" latinLnBrk="0" hangingPunct="1">
      <a:defRPr kumimoji="1" sz="6905" kern="1200">
        <a:solidFill>
          <a:schemeClr val="tx1"/>
        </a:solidFill>
        <a:latin typeface="+mn-lt"/>
        <a:ea typeface="+mn-ea"/>
        <a:cs typeface="+mn-cs"/>
      </a:defRPr>
    </a:lvl4pPr>
    <a:lvl5pPr marL="7015460" algn="l" defTabSz="3507730" rtl="0" eaLnBrk="1" latinLnBrk="0" hangingPunct="1">
      <a:defRPr kumimoji="1" sz="6905" kern="1200">
        <a:solidFill>
          <a:schemeClr val="tx1"/>
        </a:solidFill>
        <a:latin typeface="+mn-lt"/>
        <a:ea typeface="+mn-ea"/>
        <a:cs typeface="+mn-cs"/>
      </a:defRPr>
    </a:lvl5pPr>
    <a:lvl6pPr marL="8769325" algn="l" defTabSz="3507730" rtl="0" eaLnBrk="1" latinLnBrk="0" hangingPunct="1">
      <a:defRPr kumimoji="1" sz="6905" kern="1200">
        <a:solidFill>
          <a:schemeClr val="tx1"/>
        </a:solidFill>
        <a:latin typeface="+mn-lt"/>
        <a:ea typeface="+mn-ea"/>
        <a:cs typeface="+mn-cs"/>
      </a:defRPr>
    </a:lvl6pPr>
    <a:lvl7pPr marL="10523190" algn="l" defTabSz="3507730" rtl="0" eaLnBrk="1" latinLnBrk="0" hangingPunct="1">
      <a:defRPr kumimoji="1" sz="6905" kern="1200">
        <a:solidFill>
          <a:schemeClr val="tx1"/>
        </a:solidFill>
        <a:latin typeface="+mn-lt"/>
        <a:ea typeface="+mn-ea"/>
        <a:cs typeface="+mn-cs"/>
      </a:defRPr>
    </a:lvl7pPr>
    <a:lvl8pPr marL="12277054" algn="l" defTabSz="3507730" rtl="0" eaLnBrk="1" latinLnBrk="0" hangingPunct="1">
      <a:defRPr kumimoji="1" sz="6905" kern="1200">
        <a:solidFill>
          <a:schemeClr val="tx1"/>
        </a:solidFill>
        <a:latin typeface="+mn-lt"/>
        <a:ea typeface="+mn-ea"/>
        <a:cs typeface="+mn-cs"/>
      </a:defRPr>
    </a:lvl8pPr>
    <a:lvl9pPr marL="14030919" algn="l" defTabSz="3507730" rtl="0" eaLnBrk="1" latinLnBrk="0" hangingPunct="1">
      <a:defRPr kumimoji="1" sz="690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99AD5"/>
    <a:srgbClr val="FF6969"/>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200" d="100"/>
          <a:sy n="200" d="100"/>
        </p:scale>
        <p:origin x="-26004" y="-444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164E53-5481-B441-4DAD-D4EEED4FA832}"/>
              </a:ext>
            </a:extLst>
          </p:cNvPr>
          <p:cNvSpPr>
            <a:spLocks noGrp="1"/>
          </p:cNvSpPr>
          <p:nvPr>
            <p:ph type="ctrTitle"/>
          </p:nvPr>
        </p:nvSpPr>
        <p:spPr>
          <a:xfrm>
            <a:off x="5303520" y="1"/>
            <a:ext cx="24971693" cy="7200000"/>
          </a:xfrm>
        </p:spPr>
        <p:txBody>
          <a:bodyPr anchor="b"/>
          <a:lstStyle>
            <a:lvl1pPr algn="ctr">
              <a:defRPr sz="6000"/>
            </a:lvl1pPr>
          </a:lstStyle>
          <a:p>
            <a:r>
              <a:rPr kumimoji="1" lang="ja-JP" altLang="en-US"/>
              <a:t>マスター タイトルの書式設定</a:t>
            </a:r>
          </a:p>
        </p:txBody>
      </p:sp>
      <p:sp>
        <p:nvSpPr>
          <p:cNvPr id="5" name="フッター プレースホルダー 4">
            <a:extLst>
              <a:ext uri="{FF2B5EF4-FFF2-40B4-BE49-F238E27FC236}">
                <a16:creationId xmlns:a16="http://schemas.microsoft.com/office/drawing/2014/main" id="{06B68760-54B5-FB66-9FF2-BD204CC58C2D}"/>
              </a:ext>
            </a:extLst>
          </p:cNvPr>
          <p:cNvSpPr>
            <a:spLocks noGrp="1"/>
          </p:cNvSpPr>
          <p:nvPr>
            <p:ph type="ftr" sz="quarter" idx="11"/>
          </p:nvPr>
        </p:nvSpPr>
        <p:spPr>
          <a:xfrm>
            <a:off x="10028665" y="35429934"/>
            <a:ext cx="10217884" cy="2278904"/>
          </a:xfrm>
        </p:spPr>
        <p:txBody>
          <a:bodyPr/>
          <a:lstStyle/>
          <a:p>
            <a:endParaRPr kumimoji="1" lang="ja-JP" altLang="en-US" dirty="0"/>
          </a:p>
        </p:txBody>
      </p:sp>
      <p:sp>
        <p:nvSpPr>
          <p:cNvPr id="6" name="スライド番号プレースホルダー 5">
            <a:extLst>
              <a:ext uri="{FF2B5EF4-FFF2-40B4-BE49-F238E27FC236}">
                <a16:creationId xmlns:a16="http://schemas.microsoft.com/office/drawing/2014/main" id="{153E2138-118B-33D9-2FC3-4B128592E7E9}"/>
              </a:ext>
            </a:extLst>
          </p:cNvPr>
          <p:cNvSpPr>
            <a:spLocks noGrp="1"/>
          </p:cNvSpPr>
          <p:nvPr>
            <p:ph type="sldNum" sz="quarter" idx="12"/>
          </p:nvPr>
        </p:nvSpPr>
        <p:spPr/>
        <p:txBody>
          <a:bodyPr/>
          <a:lstStyle/>
          <a:p>
            <a:fld id="{A8C22E53-83B9-4F28-9479-B0F21AD6AE08}" type="slidenum">
              <a:rPr kumimoji="1" lang="ja-JP" altLang="en-US" smtClean="0"/>
              <a:t>‹#›</a:t>
            </a:fld>
            <a:endParaRPr kumimoji="1" lang="ja-JP" altLang="en-US"/>
          </a:p>
        </p:txBody>
      </p:sp>
      <p:sp>
        <p:nvSpPr>
          <p:cNvPr id="9" name="タイトル 1">
            <a:extLst>
              <a:ext uri="{FF2B5EF4-FFF2-40B4-BE49-F238E27FC236}">
                <a16:creationId xmlns:a16="http://schemas.microsoft.com/office/drawing/2014/main" id="{7BA36615-7EC5-B506-13BB-2F98CFBF5D13}"/>
              </a:ext>
            </a:extLst>
          </p:cNvPr>
          <p:cNvSpPr txBox="1">
            <a:spLocks/>
          </p:cNvSpPr>
          <p:nvPr userDrawn="1"/>
        </p:nvSpPr>
        <p:spPr>
          <a:xfrm>
            <a:off x="0" y="1"/>
            <a:ext cx="5303520" cy="72000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dirty="0"/>
              <a:t>マスター</a:t>
            </a:r>
            <a:endParaRPr lang="en-US" altLang="ja-JP" dirty="0"/>
          </a:p>
          <a:p>
            <a:r>
              <a:rPr lang="ja-JP" altLang="en-US" dirty="0"/>
              <a:t>タイトルナンバーの書式設定</a:t>
            </a:r>
            <a:endParaRPr lang="en-US" altLang="ja-JP" dirty="0"/>
          </a:p>
        </p:txBody>
      </p:sp>
      <p:sp>
        <p:nvSpPr>
          <p:cNvPr id="10" name="フッター プレースホルダー 4">
            <a:extLst>
              <a:ext uri="{FF2B5EF4-FFF2-40B4-BE49-F238E27FC236}">
                <a16:creationId xmlns:a16="http://schemas.microsoft.com/office/drawing/2014/main" id="{CF848E6A-6236-88D9-3218-EED4FA44CA07}"/>
              </a:ext>
            </a:extLst>
          </p:cNvPr>
          <p:cNvSpPr txBox="1">
            <a:spLocks/>
          </p:cNvSpPr>
          <p:nvPr userDrawn="1"/>
        </p:nvSpPr>
        <p:spPr>
          <a:xfrm>
            <a:off x="798082" y="9016466"/>
            <a:ext cx="13832318" cy="2278904"/>
          </a:xfrm>
          <a:prstGeom prst="rect">
            <a:avLst/>
          </a:prstGeom>
        </p:spPr>
        <p:txBody>
          <a:bodyPr vert="horz" lIns="91440" tIns="45720" rIns="91440" bIns="45720" rtlCol="0" anchor="ctr"/>
          <a:lstStyle>
            <a:defPPr>
              <a:defRPr lang="ja-JP"/>
            </a:defPPr>
            <a:lvl1pPr marL="0" algn="ctr" defTabSz="3507730" rtl="0" eaLnBrk="1" latinLnBrk="0" hangingPunct="1">
              <a:defRPr kumimoji="1" sz="1200" kern="1200">
                <a:solidFill>
                  <a:schemeClr val="tx1">
                    <a:tint val="75000"/>
                  </a:schemeClr>
                </a:solidFill>
                <a:latin typeface="+mn-lt"/>
                <a:ea typeface="+mn-ea"/>
                <a:cs typeface="+mn-cs"/>
              </a:defRPr>
            </a:lvl1pPr>
            <a:lvl2pPr marL="1753865" algn="l" defTabSz="3507730" rtl="0" eaLnBrk="1" latinLnBrk="0" hangingPunct="1">
              <a:defRPr kumimoji="1" sz="6905" kern="1200">
                <a:solidFill>
                  <a:schemeClr val="tx1"/>
                </a:solidFill>
                <a:latin typeface="+mn-lt"/>
                <a:ea typeface="+mn-ea"/>
                <a:cs typeface="+mn-cs"/>
              </a:defRPr>
            </a:lvl2pPr>
            <a:lvl3pPr marL="3507730" algn="l" defTabSz="3507730" rtl="0" eaLnBrk="1" latinLnBrk="0" hangingPunct="1">
              <a:defRPr kumimoji="1" sz="6905" kern="1200">
                <a:solidFill>
                  <a:schemeClr val="tx1"/>
                </a:solidFill>
                <a:latin typeface="+mn-lt"/>
                <a:ea typeface="+mn-ea"/>
                <a:cs typeface="+mn-cs"/>
              </a:defRPr>
            </a:lvl3pPr>
            <a:lvl4pPr marL="5261595" algn="l" defTabSz="3507730" rtl="0" eaLnBrk="1" latinLnBrk="0" hangingPunct="1">
              <a:defRPr kumimoji="1" sz="6905" kern="1200">
                <a:solidFill>
                  <a:schemeClr val="tx1"/>
                </a:solidFill>
                <a:latin typeface="+mn-lt"/>
                <a:ea typeface="+mn-ea"/>
                <a:cs typeface="+mn-cs"/>
              </a:defRPr>
            </a:lvl4pPr>
            <a:lvl5pPr marL="7015460" algn="l" defTabSz="3507730" rtl="0" eaLnBrk="1" latinLnBrk="0" hangingPunct="1">
              <a:defRPr kumimoji="1" sz="6905" kern="1200">
                <a:solidFill>
                  <a:schemeClr val="tx1"/>
                </a:solidFill>
                <a:latin typeface="+mn-lt"/>
                <a:ea typeface="+mn-ea"/>
                <a:cs typeface="+mn-cs"/>
              </a:defRPr>
            </a:lvl5pPr>
            <a:lvl6pPr marL="8769325" algn="l" defTabSz="3507730" rtl="0" eaLnBrk="1" latinLnBrk="0" hangingPunct="1">
              <a:defRPr kumimoji="1" sz="6905" kern="1200">
                <a:solidFill>
                  <a:schemeClr val="tx1"/>
                </a:solidFill>
                <a:latin typeface="+mn-lt"/>
                <a:ea typeface="+mn-ea"/>
                <a:cs typeface="+mn-cs"/>
              </a:defRPr>
            </a:lvl6pPr>
            <a:lvl7pPr marL="10523190" algn="l" defTabSz="3507730" rtl="0" eaLnBrk="1" latinLnBrk="0" hangingPunct="1">
              <a:defRPr kumimoji="1" sz="6905" kern="1200">
                <a:solidFill>
                  <a:schemeClr val="tx1"/>
                </a:solidFill>
                <a:latin typeface="+mn-lt"/>
                <a:ea typeface="+mn-ea"/>
                <a:cs typeface="+mn-cs"/>
              </a:defRPr>
            </a:lvl7pPr>
            <a:lvl8pPr marL="12277054" algn="l" defTabSz="3507730" rtl="0" eaLnBrk="1" latinLnBrk="0" hangingPunct="1">
              <a:defRPr kumimoji="1" sz="6905" kern="1200">
                <a:solidFill>
                  <a:schemeClr val="tx1"/>
                </a:solidFill>
                <a:latin typeface="+mn-lt"/>
                <a:ea typeface="+mn-ea"/>
                <a:cs typeface="+mn-cs"/>
              </a:defRPr>
            </a:lvl8pPr>
            <a:lvl9pPr marL="14030919" algn="l" defTabSz="3507730" rtl="0" eaLnBrk="1" latinLnBrk="0" hangingPunct="1">
              <a:defRPr kumimoji="1" sz="6905" kern="1200">
                <a:solidFill>
                  <a:schemeClr val="tx1"/>
                </a:solidFill>
                <a:latin typeface="+mn-lt"/>
                <a:ea typeface="+mn-ea"/>
                <a:cs typeface="+mn-cs"/>
              </a:defRPr>
            </a:lvl9pPr>
          </a:lstStyle>
          <a:p>
            <a:r>
              <a:rPr lang="ja-JP" altLang="en-US" dirty="0"/>
              <a:t>あｓｄふぁｓ</a:t>
            </a:r>
          </a:p>
        </p:txBody>
      </p:sp>
      <p:sp>
        <p:nvSpPr>
          <p:cNvPr id="11" name="フッター プレースホルダー 4">
            <a:extLst>
              <a:ext uri="{FF2B5EF4-FFF2-40B4-BE49-F238E27FC236}">
                <a16:creationId xmlns:a16="http://schemas.microsoft.com/office/drawing/2014/main" id="{CF66FF3B-966A-CAC5-C687-468B65D78EDD}"/>
              </a:ext>
            </a:extLst>
          </p:cNvPr>
          <p:cNvSpPr txBox="1">
            <a:spLocks/>
          </p:cNvSpPr>
          <p:nvPr userDrawn="1"/>
        </p:nvSpPr>
        <p:spPr>
          <a:xfrm>
            <a:off x="798082" y="23976050"/>
            <a:ext cx="13832318" cy="2278904"/>
          </a:xfrm>
          <a:prstGeom prst="rect">
            <a:avLst/>
          </a:prstGeom>
        </p:spPr>
        <p:txBody>
          <a:bodyPr vert="horz" lIns="91440" tIns="45720" rIns="91440" bIns="45720" rtlCol="0" anchor="ctr"/>
          <a:lstStyle>
            <a:defPPr>
              <a:defRPr lang="ja-JP"/>
            </a:defPPr>
            <a:lvl1pPr marL="0" algn="ctr" defTabSz="3507730" rtl="0" eaLnBrk="1" latinLnBrk="0" hangingPunct="1">
              <a:defRPr kumimoji="1" sz="1200" kern="1200">
                <a:solidFill>
                  <a:schemeClr val="tx1">
                    <a:tint val="75000"/>
                  </a:schemeClr>
                </a:solidFill>
                <a:latin typeface="+mn-lt"/>
                <a:ea typeface="+mn-ea"/>
                <a:cs typeface="+mn-cs"/>
              </a:defRPr>
            </a:lvl1pPr>
            <a:lvl2pPr marL="1753865" algn="l" defTabSz="3507730" rtl="0" eaLnBrk="1" latinLnBrk="0" hangingPunct="1">
              <a:defRPr kumimoji="1" sz="6905" kern="1200">
                <a:solidFill>
                  <a:schemeClr val="tx1"/>
                </a:solidFill>
                <a:latin typeface="+mn-lt"/>
                <a:ea typeface="+mn-ea"/>
                <a:cs typeface="+mn-cs"/>
              </a:defRPr>
            </a:lvl2pPr>
            <a:lvl3pPr marL="3507730" algn="l" defTabSz="3507730" rtl="0" eaLnBrk="1" latinLnBrk="0" hangingPunct="1">
              <a:defRPr kumimoji="1" sz="6905" kern="1200">
                <a:solidFill>
                  <a:schemeClr val="tx1"/>
                </a:solidFill>
                <a:latin typeface="+mn-lt"/>
                <a:ea typeface="+mn-ea"/>
                <a:cs typeface="+mn-cs"/>
              </a:defRPr>
            </a:lvl3pPr>
            <a:lvl4pPr marL="5261595" algn="l" defTabSz="3507730" rtl="0" eaLnBrk="1" latinLnBrk="0" hangingPunct="1">
              <a:defRPr kumimoji="1" sz="6905" kern="1200">
                <a:solidFill>
                  <a:schemeClr val="tx1"/>
                </a:solidFill>
                <a:latin typeface="+mn-lt"/>
                <a:ea typeface="+mn-ea"/>
                <a:cs typeface="+mn-cs"/>
              </a:defRPr>
            </a:lvl4pPr>
            <a:lvl5pPr marL="7015460" algn="l" defTabSz="3507730" rtl="0" eaLnBrk="1" latinLnBrk="0" hangingPunct="1">
              <a:defRPr kumimoji="1" sz="6905" kern="1200">
                <a:solidFill>
                  <a:schemeClr val="tx1"/>
                </a:solidFill>
                <a:latin typeface="+mn-lt"/>
                <a:ea typeface="+mn-ea"/>
                <a:cs typeface="+mn-cs"/>
              </a:defRPr>
            </a:lvl5pPr>
            <a:lvl6pPr marL="8769325" algn="l" defTabSz="3507730" rtl="0" eaLnBrk="1" latinLnBrk="0" hangingPunct="1">
              <a:defRPr kumimoji="1" sz="6905" kern="1200">
                <a:solidFill>
                  <a:schemeClr val="tx1"/>
                </a:solidFill>
                <a:latin typeface="+mn-lt"/>
                <a:ea typeface="+mn-ea"/>
                <a:cs typeface="+mn-cs"/>
              </a:defRPr>
            </a:lvl6pPr>
            <a:lvl7pPr marL="10523190" algn="l" defTabSz="3507730" rtl="0" eaLnBrk="1" latinLnBrk="0" hangingPunct="1">
              <a:defRPr kumimoji="1" sz="6905" kern="1200">
                <a:solidFill>
                  <a:schemeClr val="tx1"/>
                </a:solidFill>
                <a:latin typeface="+mn-lt"/>
                <a:ea typeface="+mn-ea"/>
                <a:cs typeface="+mn-cs"/>
              </a:defRPr>
            </a:lvl7pPr>
            <a:lvl8pPr marL="12277054" algn="l" defTabSz="3507730" rtl="0" eaLnBrk="1" latinLnBrk="0" hangingPunct="1">
              <a:defRPr kumimoji="1" sz="6905" kern="1200">
                <a:solidFill>
                  <a:schemeClr val="tx1"/>
                </a:solidFill>
                <a:latin typeface="+mn-lt"/>
                <a:ea typeface="+mn-ea"/>
                <a:cs typeface="+mn-cs"/>
              </a:defRPr>
            </a:lvl8pPr>
            <a:lvl9pPr marL="14030919" algn="l" defTabSz="3507730" rtl="0" eaLnBrk="1" latinLnBrk="0" hangingPunct="1">
              <a:defRPr kumimoji="1" sz="6905" kern="1200">
                <a:solidFill>
                  <a:schemeClr val="tx1"/>
                </a:solidFill>
                <a:latin typeface="+mn-lt"/>
                <a:ea typeface="+mn-ea"/>
                <a:cs typeface="+mn-cs"/>
              </a:defRPr>
            </a:lvl9pPr>
          </a:lstStyle>
          <a:p>
            <a:r>
              <a:rPr lang="ja-JP" altLang="en-US" dirty="0"/>
              <a:t>あｓｄふぁｓ</a:t>
            </a:r>
          </a:p>
        </p:txBody>
      </p:sp>
      <p:sp>
        <p:nvSpPr>
          <p:cNvPr id="14" name="フッター プレースホルダー 4">
            <a:extLst>
              <a:ext uri="{FF2B5EF4-FFF2-40B4-BE49-F238E27FC236}">
                <a16:creationId xmlns:a16="http://schemas.microsoft.com/office/drawing/2014/main" id="{03388109-2A42-4FDF-D5E7-D3F658FF59D5}"/>
              </a:ext>
            </a:extLst>
          </p:cNvPr>
          <p:cNvSpPr txBox="1">
            <a:spLocks/>
          </p:cNvSpPr>
          <p:nvPr userDrawn="1"/>
        </p:nvSpPr>
        <p:spPr>
          <a:xfrm>
            <a:off x="15644814" y="9016466"/>
            <a:ext cx="13832318" cy="2278904"/>
          </a:xfrm>
          <a:prstGeom prst="rect">
            <a:avLst/>
          </a:prstGeom>
        </p:spPr>
        <p:txBody>
          <a:bodyPr vert="horz" lIns="91440" tIns="45720" rIns="91440" bIns="45720" rtlCol="0" anchor="ctr"/>
          <a:lstStyle>
            <a:defPPr>
              <a:defRPr lang="ja-JP"/>
            </a:defPPr>
            <a:lvl1pPr marL="0" algn="ctr" defTabSz="3507730" rtl="0" eaLnBrk="1" latinLnBrk="0" hangingPunct="1">
              <a:defRPr kumimoji="1" sz="1200" kern="1200">
                <a:solidFill>
                  <a:schemeClr val="tx1">
                    <a:tint val="75000"/>
                  </a:schemeClr>
                </a:solidFill>
                <a:latin typeface="+mn-lt"/>
                <a:ea typeface="+mn-ea"/>
                <a:cs typeface="+mn-cs"/>
              </a:defRPr>
            </a:lvl1pPr>
            <a:lvl2pPr marL="1753865" algn="l" defTabSz="3507730" rtl="0" eaLnBrk="1" latinLnBrk="0" hangingPunct="1">
              <a:defRPr kumimoji="1" sz="6905" kern="1200">
                <a:solidFill>
                  <a:schemeClr val="tx1"/>
                </a:solidFill>
                <a:latin typeface="+mn-lt"/>
                <a:ea typeface="+mn-ea"/>
                <a:cs typeface="+mn-cs"/>
              </a:defRPr>
            </a:lvl2pPr>
            <a:lvl3pPr marL="3507730" algn="l" defTabSz="3507730" rtl="0" eaLnBrk="1" latinLnBrk="0" hangingPunct="1">
              <a:defRPr kumimoji="1" sz="6905" kern="1200">
                <a:solidFill>
                  <a:schemeClr val="tx1"/>
                </a:solidFill>
                <a:latin typeface="+mn-lt"/>
                <a:ea typeface="+mn-ea"/>
                <a:cs typeface="+mn-cs"/>
              </a:defRPr>
            </a:lvl3pPr>
            <a:lvl4pPr marL="5261595" algn="l" defTabSz="3507730" rtl="0" eaLnBrk="1" latinLnBrk="0" hangingPunct="1">
              <a:defRPr kumimoji="1" sz="6905" kern="1200">
                <a:solidFill>
                  <a:schemeClr val="tx1"/>
                </a:solidFill>
                <a:latin typeface="+mn-lt"/>
                <a:ea typeface="+mn-ea"/>
                <a:cs typeface="+mn-cs"/>
              </a:defRPr>
            </a:lvl4pPr>
            <a:lvl5pPr marL="7015460" algn="l" defTabSz="3507730" rtl="0" eaLnBrk="1" latinLnBrk="0" hangingPunct="1">
              <a:defRPr kumimoji="1" sz="6905" kern="1200">
                <a:solidFill>
                  <a:schemeClr val="tx1"/>
                </a:solidFill>
                <a:latin typeface="+mn-lt"/>
                <a:ea typeface="+mn-ea"/>
                <a:cs typeface="+mn-cs"/>
              </a:defRPr>
            </a:lvl5pPr>
            <a:lvl6pPr marL="8769325" algn="l" defTabSz="3507730" rtl="0" eaLnBrk="1" latinLnBrk="0" hangingPunct="1">
              <a:defRPr kumimoji="1" sz="6905" kern="1200">
                <a:solidFill>
                  <a:schemeClr val="tx1"/>
                </a:solidFill>
                <a:latin typeface="+mn-lt"/>
                <a:ea typeface="+mn-ea"/>
                <a:cs typeface="+mn-cs"/>
              </a:defRPr>
            </a:lvl6pPr>
            <a:lvl7pPr marL="10523190" algn="l" defTabSz="3507730" rtl="0" eaLnBrk="1" latinLnBrk="0" hangingPunct="1">
              <a:defRPr kumimoji="1" sz="6905" kern="1200">
                <a:solidFill>
                  <a:schemeClr val="tx1"/>
                </a:solidFill>
                <a:latin typeface="+mn-lt"/>
                <a:ea typeface="+mn-ea"/>
                <a:cs typeface="+mn-cs"/>
              </a:defRPr>
            </a:lvl7pPr>
            <a:lvl8pPr marL="12277054" algn="l" defTabSz="3507730" rtl="0" eaLnBrk="1" latinLnBrk="0" hangingPunct="1">
              <a:defRPr kumimoji="1" sz="6905" kern="1200">
                <a:solidFill>
                  <a:schemeClr val="tx1"/>
                </a:solidFill>
                <a:latin typeface="+mn-lt"/>
                <a:ea typeface="+mn-ea"/>
                <a:cs typeface="+mn-cs"/>
              </a:defRPr>
            </a:lvl8pPr>
            <a:lvl9pPr marL="14030919" algn="l" defTabSz="3507730" rtl="0" eaLnBrk="1" latinLnBrk="0" hangingPunct="1">
              <a:defRPr kumimoji="1" sz="6905" kern="1200">
                <a:solidFill>
                  <a:schemeClr val="tx1"/>
                </a:solidFill>
                <a:latin typeface="+mn-lt"/>
                <a:ea typeface="+mn-ea"/>
                <a:cs typeface="+mn-cs"/>
              </a:defRPr>
            </a:lvl9pPr>
          </a:lstStyle>
          <a:p>
            <a:r>
              <a:rPr lang="ja-JP" altLang="en-US" dirty="0"/>
              <a:t>あｓｄふぁｓ</a:t>
            </a:r>
          </a:p>
        </p:txBody>
      </p:sp>
      <p:sp>
        <p:nvSpPr>
          <p:cNvPr id="15" name="フッター プレースホルダー 4">
            <a:extLst>
              <a:ext uri="{FF2B5EF4-FFF2-40B4-BE49-F238E27FC236}">
                <a16:creationId xmlns:a16="http://schemas.microsoft.com/office/drawing/2014/main" id="{3072199F-68D4-423E-2727-FF5879F4BF86}"/>
              </a:ext>
            </a:extLst>
          </p:cNvPr>
          <p:cNvSpPr txBox="1">
            <a:spLocks/>
          </p:cNvSpPr>
          <p:nvPr userDrawn="1"/>
        </p:nvSpPr>
        <p:spPr>
          <a:xfrm>
            <a:off x="15644814" y="23976050"/>
            <a:ext cx="13832318" cy="2278904"/>
          </a:xfrm>
          <a:prstGeom prst="rect">
            <a:avLst/>
          </a:prstGeom>
        </p:spPr>
        <p:txBody>
          <a:bodyPr vert="horz" lIns="91440" tIns="45720" rIns="91440" bIns="45720" rtlCol="0" anchor="ctr"/>
          <a:lstStyle>
            <a:defPPr>
              <a:defRPr lang="ja-JP"/>
            </a:defPPr>
            <a:lvl1pPr marL="0" algn="ctr" defTabSz="3507730" rtl="0" eaLnBrk="1" latinLnBrk="0" hangingPunct="1">
              <a:defRPr kumimoji="1" sz="1200" kern="1200">
                <a:solidFill>
                  <a:schemeClr val="tx1">
                    <a:tint val="75000"/>
                  </a:schemeClr>
                </a:solidFill>
                <a:latin typeface="+mn-lt"/>
                <a:ea typeface="+mn-ea"/>
                <a:cs typeface="+mn-cs"/>
              </a:defRPr>
            </a:lvl1pPr>
            <a:lvl2pPr marL="1753865" algn="l" defTabSz="3507730" rtl="0" eaLnBrk="1" latinLnBrk="0" hangingPunct="1">
              <a:defRPr kumimoji="1" sz="6905" kern="1200">
                <a:solidFill>
                  <a:schemeClr val="tx1"/>
                </a:solidFill>
                <a:latin typeface="+mn-lt"/>
                <a:ea typeface="+mn-ea"/>
                <a:cs typeface="+mn-cs"/>
              </a:defRPr>
            </a:lvl2pPr>
            <a:lvl3pPr marL="3507730" algn="l" defTabSz="3507730" rtl="0" eaLnBrk="1" latinLnBrk="0" hangingPunct="1">
              <a:defRPr kumimoji="1" sz="6905" kern="1200">
                <a:solidFill>
                  <a:schemeClr val="tx1"/>
                </a:solidFill>
                <a:latin typeface="+mn-lt"/>
                <a:ea typeface="+mn-ea"/>
                <a:cs typeface="+mn-cs"/>
              </a:defRPr>
            </a:lvl3pPr>
            <a:lvl4pPr marL="5261595" algn="l" defTabSz="3507730" rtl="0" eaLnBrk="1" latinLnBrk="0" hangingPunct="1">
              <a:defRPr kumimoji="1" sz="6905" kern="1200">
                <a:solidFill>
                  <a:schemeClr val="tx1"/>
                </a:solidFill>
                <a:latin typeface="+mn-lt"/>
                <a:ea typeface="+mn-ea"/>
                <a:cs typeface="+mn-cs"/>
              </a:defRPr>
            </a:lvl4pPr>
            <a:lvl5pPr marL="7015460" algn="l" defTabSz="3507730" rtl="0" eaLnBrk="1" latinLnBrk="0" hangingPunct="1">
              <a:defRPr kumimoji="1" sz="6905" kern="1200">
                <a:solidFill>
                  <a:schemeClr val="tx1"/>
                </a:solidFill>
                <a:latin typeface="+mn-lt"/>
                <a:ea typeface="+mn-ea"/>
                <a:cs typeface="+mn-cs"/>
              </a:defRPr>
            </a:lvl5pPr>
            <a:lvl6pPr marL="8769325" algn="l" defTabSz="3507730" rtl="0" eaLnBrk="1" latinLnBrk="0" hangingPunct="1">
              <a:defRPr kumimoji="1" sz="6905" kern="1200">
                <a:solidFill>
                  <a:schemeClr val="tx1"/>
                </a:solidFill>
                <a:latin typeface="+mn-lt"/>
                <a:ea typeface="+mn-ea"/>
                <a:cs typeface="+mn-cs"/>
              </a:defRPr>
            </a:lvl6pPr>
            <a:lvl7pPr marL="10523190" algn="l" defTabSz="3507730" rtl="0" eaLnBrk="1" latinLnBrk="0" hangingPunct="1">
              <a:defRPr kumimoji="1" sz="6905" kern="1200">
                <a:solidFill>
                  <a:schemeClr val="tx1"/>
                </a:solidFill>
                <a:latin typeface="+mn-lt"/>
                <a:ea typeface="+mn-ea"/>
                <a:cs typeface="+mn-cs"/>
              </a:defRPr>
            </a:lvl7pPr>
            <a:lvl8pPr marL="12277054" algn="l" defTabSz="3507730" rtl="0" eaLnBrk="1" latinLnBrk="0" hangingPunct="1">
              <a:defRPr kumimoji="1" sz="6905" kern="1200">
                <a:solidFill>
                  <a:schemeClr val="tx1"/>
                </a:solidFill>
                <a:latin typeface="+mn-lt"/>
                <a:ea typeface="+mn-ea"/>
                <a:cs typeface="+mn-cs"/>
              </a:defRPr>
            </a:lvl8pPr>
            <a:lvl9pPr marL="14030919" algn="l" defTabSz="3507730" rtl="0" eaLnBrk="1" latinLnBrk="0" hangingPunct="1">
              <a:defRPr kumimoji="1" sz="6905" kern="1200">
                <a:solidFill>
                  <a:schemeClr val="tx1"/>
                </a:solidFill>
                <a:latin typeface="+mn-lt"/>
                <a:ea typeface="+mn-ea"/>
                <a:cs typeface="+mn-cs"/>
              </a:defRPr>
            </a:lvl9pPr>
          </a:lstStyle>
          <a:p>
            <a:r>
              <a:rPr lang="ja-JP" altLang="en-US" dirty="0"/>
              <a:t>あｓｄふぁｓ</a:t>
            </a:r>
          </a:p>
        </p:txBody>
      </p:sp>
    </p:spTree>
    <p:extLst>
      <p:ext uri="{BB962C8B-B14F-4D97-AF65-F5344CB8AC3E}">
        <p14:creationId xmlns:p14="http://schemas.microsoft.com/office/powerpoint/2010/main" val="2681275376"/>
      </p:ext>
    </p:extLst>
  </p:cSld>
  <p:clrMapOvr>
    <a:masterClrMapping/>
  </p:clrMapOvr>
  <p:extLst>
    <p:ext uri="{DCECCB84-F9BA-43D5-87BE-67443E8EF086}">
      <p15:sldGuideLst xmlns:p15="http://schemas.microsoft.com/office/powerpoint/2012/main">
        <p15:guide id="1" orient="horz" pos="13481" userDrawn="1">
          <p15:clr>
            <a:srgbClr val="FBAE40"/>
          </p15:clr>
        </p15:guide>
        <p15:guide id="2" pos="9535"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870F9F-A85C-5AB3-CDFF-6B856FC2F4E6}"/>
              </a:ext>
            </a:extLst>
          </p:cNvPr>
          <p:cNvSpPr>
            <a:spLocks noGrp="1"/>
          </p:cNvSpPr>
          <p:nvPr>
            <p:ph type="title"/>
          </p:nvPr>
        </p:nvSpPr>
        <p:spPr>
          <a:xfrm>
            <a:off x="2085366" y="2853584"/>
            <a:ext cx="9764543" cy="9987545"/>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1345A49-424D-24F7-EE1B-3DC260A26982}"/>
              </a:ext>
            </a:extLst>
          </p:cNvPr>
          <p:cNvSpPr>
            <a:spLocks noGrp="1"/>
          </p:cNvSpPr>
          <p:nvPr>
            <p:ph type="pic" idx="1"/>
          </p:nvPr>
        </p:nvSpPr>
        <p:spPr>
          <a:xfrm>
            <a:off x="12870909" y="6162952"/>
            <a:ext cx="15326827" cy="3041841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A018A647-72FB-C5E8-CB34-7D58CA6854D9}"/>
              </a:ext>
            </a:extLst>
          </p:cNvPr>
          <p:cNvSpPr>
            <a:spLocks noGrp="1"/>
          </p:cNvSpPr>
          <p:nvPr>
            <p:ph type="body" sz="half" idx="2"/>
          </p:nvPr>
        </p:nvSpPr>
        <p:spPr>
          <a:xfrm>
            <a:off x="2085366" y="12841129"/>
            <a:ext cx="9764543" cy="237897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AB59A3E-6604-473D-58BA-3446460B6EEC}"/>
              </a:ext>
            </a:extLst>
          </p:cNvPr>
          <p:cNvSpPr>
            <a:spLocks noGrp="1"/>
          </p:cNvSpPr>
          <p:nvPr>
            <p:ph type="dt" sz="half" idx="10"/>
          </p:nvPr>
        </p:nvSpPr>
        <p:spPr/>
        <p:txBody>
          <a:bodyPr/>
          <a:lstStyle/>
          <a:p>
            <a:fld id="{6D95A8D8-D18B-443C-990C-8605A655D1DD}" type="datetimeFigureOut">
              <a:rPr kumimoji="1" lang="ja-JP" altLang="en-US" smtClean="0"/>
              <a:t>2023/2/27</a:t>
            </a:fld>
            <a:endParaRPr kumimoji="1" lang="ja-JP" altLang="en-US"/>
          </a:p>
        </p:txBody>
      </p:sp>
      <p:sp>
        <p:nvSpPr>
          <p:cNvPr id="6" name="フッター プレースホルダー 5">
            <a:extLst>
              <a:ext uri="{FF2B5EF4-FFF2-40B4-BE49-F238E27FC236}">
                <a16:creationId xmlns:a16="http://schemas.microsoft.com/office/drawing/2014/main" id="{37922EB3-5BA3-CF5E-7305-C857BC2F84D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BD87129-F6D4-A326-F0AB-AB94AAF694B8}"/>
              </a:ext>
            </a:extLst>
          </p:cNvPr>
          <p:cNvSpPr>
            <a:spLocks noGrp="1"/>
          </p:cNvSpPr>
          <p:nvPr>
            <p:ph type="sldNum" sz="quarter" idx="12"/>
          </p:nvPr>
        </p:nvSpPr>
        <p:spPr/>
        <p:txBody>
          <a:bodyPr/>
          <a:lstStyle/>
          <a:p>
            <a:fld id="{A8C22E53-83B9-4F28-9479-B0F21AD6AE08}" type="slidenum">
              <a:rPr kumimoji="1" lang="ja-JP" altLang="en-US" smtClean="0"/>
              <a:t>‹#›</a:t>
            </a:fld>
            <a:endParaRPr kumimoji="1" lang="ja-JP" altLang="en-US"/>
          </a:p>
        </p:txBody>
      </p:sp>
    </p:spTree>
    <p:extLst>
      <p:ext uri="{BB962C8B-B14F-4D97-AF65-F5344CB8AC3E}">
        <p14:creationId xmlns:p14="http://schemas.microsoft.com/office/powerpoint/2010/main" val="2626400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247BF6-4624-EB83-F38A-CF830DB6BA9F}"/>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A8C53EF-EDF2-AD00-DE9A-1053209B458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3E4097F-AEB4-0A61-E86E-4F4E847D3859}"/>
              </a:ext>
            </a:extLst>
          </p:cNvPr>
          <p:cNvSpPr>
            <a:spLocks noGrp="1"/>
          </p:cNvSpPr>
          <p:nvPr>
            <p:ph type="dt" sz="half" idx="10"/>
          </p:nvPr>
        </p:nvSpPr>
        <p:spPr/>
        <p:txBody>
          <a:bodyPr/>
          <a:lstStyle/>
          <a:p>
            <a:fld id="{6D95A8D8-D18B-443C-990C-8605A655D1DD}" type="datetimeFigureOut">
              <a:rPr kumimoji="1" lang="ja-JP" altLang="en-US" smtClean="0"/>
              <a:t>2023/2/27</a:t>
            </a:fld>
            <a:endParaRPr kumimoji="1" lang="ja-JP" altLang="en-US"/>
          </a:p>
        </p:txBody>
      </p:sp>
      <p:sp>
        <p:nvSpPr>
          <p:cNvPr id="5" name="フッター プレースホルダー 4">
            <a:extLst>
              <a:ext uri="{FF2B5EF4-FFF2-40B4-BE49-F238E27FC236}">
                <a16:creationId xmlns:a16="http://schemas.microsoft.com/office/drawing/2014/main" id="{D8386B6C-F8D9-B2D4-AE7C-4BE7E29F9B6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CDE59B2-3F4D-C0CC-D7DE-2EB3801FDCB3}"/>
              </a:ext>
            </a:extLst>
          </p:cNvPr>
          <p:cNvSpPr>
            <a:spLocks noGrp="1"/>
          </p:cNvSpPr>
          <p:nvPr>
            <p:ph type="sldNum" sz="quarter" idx="12"/>
          </p:nvPr>
        </p:nvSpPr>
        <p:spPr/>
        <p:txBody>
          <a:bodyPr/>
          <a:lstStyle/>
          <a:p>
            <a:fld id="{A8C22E53-83B9-4F28-9479-B0F21AD6AE08}" type="slidenum">
              <a:rPr kumimoji="1" lang="ja-JP" altLang="en-US" smtClean="0"/>
              <a:t>‹#›</a:t>
            </a:fld>
            <a:endParaRPr kumimoji="1" lang="ja-JP" altLang="en-US"/>
          </a:p>
        </p:txBody>
      </p:sp>
    </p:spTree>
    <p:extLst>
      <p:ext uri="{BB962C8B-B14F-4D97-AF65-F5344CB8AC3E}">
        <p14:creationId xmlns:p14="http://schemas.microsoft.com/office/powerpoint/2010/main" val="36438645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3DF8A45-317B-0C20-6B61-60C8AD21634D}"/>
              </a:ext>
            </a:extLst>
          </p:cNvPr>
          <p:cNvSpPr>
            <a:spLocks noGrp="1"/>
          </p:cNvSpPr>
          <p:nvPr>
            <p:ph type="title" orient="vert"/>
          </p:nvPr>
        </p:nvSpPr>
        <p:spPr>
          <a:xfrm>
            <a:off x="21665699" y="2278904"/>
            <a:ext cx="6528093" cy="36274211"/>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AD8640D-68D3-D015-BD3A-F8721C01E6C6}"/>
              </a:ext>
            </a:extLst>
          </p:cNvPr>
          <p:cNvSpPr>
            <a:spLocks noGrp="1"/>
          </p:cNvSpPr>
          <p:nvPr>
            <p:ph type="body" orient="vert" idx="1"/>
          </p:nvPr>
        </p:nvSpPr>
        <p:spPr>
          <a:xfrm>
            <a:off x="2081421" y="2278904"/>
            <a:ext cx="19205838" cy="36274211"/>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E679EBA-E58B-3157-B524-A31D93367483}"/>
              </a:ext>
            </a:extLst>
          </p:cNvPr>
          <p:cNvSpPr>
            <a:spLocks noGrp="1"/>
          </p:cNvSpPr>
          <p:nvPr>
            <p:ph type="dt" sz="half" idx="10"/>
          </p:nvPr>
        </p:nvSpPr>
        <p:spPr/>
        <p:txBody>
          <a:bodyPr/>
          <a:lstStyle/>
          <a:p>
            <a:fld id="{6D95A8D8-D18B-443C-990C-8605A655D1DD}" type="datetimeFigureOut">
              <a:rPr kumimoji="1" lang="ja-JP" altLang="en-US" smtClean="0"/>
              <a:t>2023/2/27</a:t>
            </a:fld>
            <a:endParaRPr kumimoji="1" lang="ja-JP" altLang="en-US"/>
          </a:p>
        </p:txBody>
      </p:sp>
      <p:sp>
        <p:nvSpPr>
          <p:cNvPr id="5" name="フッター プレースホルダー 4">
            <a:extLst>
              <a:ext uri="{FF2B5EF4-FFF2-40B4-BE49-F238E27FC236}">
                <a16:creationId xmlns:a16="http://schemas.microsoft.com/office/drawing/2014/main" id="{AD38D0C5-3013-E9DB-4EDE-EB2D1A34FF0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D9E0060-F738-4CE2-9119-E0C14F3BF34F}"/>
              </a:ext>
            </a:extLst>
          </p:cNvPr>
          <p:cNvSpPr>
            <a:spLocks noGrp="1"/>
          </p:cNvSpPr>
          <p:nvPr>
            <p:ph type="sldNum" sz="quarter" idx="12"/>
          </p:nvPr>
        </p:nvSpPr>
        <p:spPr/>
        <p:txBody>
          <a:bodyPr/>
          <a:lstStyle/>
          <a:p>
            <a:fld id="{A8C22E53-83B9-4F28-9479-B0F21AD6AE08}" type="slidenum">
              <a:rPr kumimoji="1" lang="ja-JP" altLang="en-US" smtClean="0"/>
              <a:t>‹#›</a:t>
            </a:fld>
            <a:endParaRPr kumimoji="1" lang="ja-JP" altLang="en-US"/>
          </a:p>
        </p:txBody>
      </p:sp>
    </p:spTree>
    <p:extLst>
      <p:ext uri="{BB962C8B-B14F-4D97-AF65-F5344CB8AC3E}">
        <p14:creationId xmlns:p14="http://schemas.microsoft.com/office/powerpoint/2010/main" val="2847228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164E53-5481-B441-4DAD-D4EEED4FA832}"/>
              </a:ext>
            </a:extLst>
          </p:cNvPr>
          <p:cNvSpPr>
            <a:spLocks noGrp="1"/>
          </p:cNvSpPr>
          <p:nvPr>
            <p:ph type="ctrTitle"/>
          </p:nvPr>
        </p:nvSpPr>
        <p:spPr>
          <a:xfrm>
            <a:off x="3784402" y="7005156"/>
            <a:ext cx="22706410" cy="14902051"/>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C9963719-F458-C17C-CE76-D50269F26E49}"/>
              </a:ext>
            </a:extLst>
          </p:cNvPr>
          <p:cNvSpPr>
            <a:spLocks noGrp="1"/>
          </p:cNvSpPr>
          <p:nvPr>
            <p:ph type="subTitle" idx="1"/>
          </p:nvPr>
        </p:nvSpPr>
        <p:spPr>
          <a:xfrm>
            <a:off x="3784402" y="22481887"/>
            <a:ext cx="22706410" cy="10334331"/>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BB09BEF-5A0E-176F-9C8C-E13F5A49A022}"/>
              </a:ext>
            </a:extLst>
          </p:cNvPr>
          <p:cNvSpPr>
            <a:spLocks noGrp="1"/>
          </p:cNvSpPr>
          <p:nvPr>
            <p:ph type="dt" sz="half" idx="10"/>
          </p:nvPr>
        </p:nvSpPr>
        <p:spPr/>
        <p:txBody>
          <a:bodyPr/>
          <a:lstStyle/>
          <a:p>
            <a:fld id="{6D95A8D8-D18B-443C-990C-8605A655D1DD}" type="datetimeFigureOut">
              <a:rPr kumimoji="1" lang="ja-JP" altLang="en-US" smtClean="0"/>
              <a:t>2023/2/27</a:t>
            </a:fld>
            <a:endParaRPr kumimoji="1" lang="ja-JP" altLang="en-US"/>
          </a:p>
        </p:txBody>
      </p:sp>
      <p:sp>
        <p:nvSpPr>
          <p:cNvPr id="5" name="フッター プレースホルダー 4">
            <a:extLst>
              <a:ext uri="{FF2B5EF4-FFF2-40B4-BE49-F238E27FC236}">
                <a16:creationId xmlns:a16="http://schemas.microsoft.com/office/drawing/2014/main" id="{06B68760-54B5-FB66-9FF2-BD204CC58C2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53E2138-118B-33D9-2FC3-4B128592E7E9}"/>
              </a:ext>
            </a:extLst>
          </p:cNvPr>
          <p:cNvSpPr>
            <a:spLocks noGrp="1"/>
          </p:cNvSpPr>
          <p:nvPr>
            <p:ph type="sldNum" sz="quarter" idx="12"/>
          </p:nvPr>
        </p:nvSpPr>
        <p:spPr/>
        <p:txBody>
          <a:bodyPr/>
          <a:lstStyle/>
          <a:p>
            <a:fld id="{A8C22E53-83B9-4F28-9479-B0F21AD6AE08}" type="slidenum">
              <a:rPr kumimoji="1" lang="ja-JP" altLang="en-US" smtClean="0"/>
              <a:t>‹#›</a:t>
            </a:fld>
            <a:endParaRPr kumimoji="1" lang="ja-JP" altLang="en-US"/>
          </a:p>
        </p:txBody>
      </p:sp>
    </p:spTree>
    <p:extLst>
      <p:ext uri="{BB962C8B-B14F-4D97-AF65-F5344CB8AC3E}">
        <p14:creationId xmlns:p14="http://schemas.microsoft.com/office/powerpoint/2010/main" val="1895428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62C3D8-C186-CAB5-0ED2-D18E54537F3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C3E8768-B9A3-0C31-A8F4-E8F57EA4C7C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C43DF7D-BED9-4522-CFB9-C985E5D7262F}"/>
              </a:ext>
            </a:extLst>
          </p:cNvPr>
          <p:cNvSpPr>
            <a:spLocks noGrp="1"/>
          </p:cNvSpPr>
          <p:nvPr>
            <p:ph type="dt" sz="half" idx="10"/>
          </p:nvPr>
        </p:nvSpPr>
        <p:spPr/>
        <p:txBody>
          <a:bodyPr/>
          <a:lstStyle/>
          <a:p>
            <a:fld id="{6D95A8D8-D18B-443C-990C-8605A655D1DD}" type="datetimeFigureOut">
              <a:rPr kumimoji="1" lang="ja-JP" altLang="en-US" smtClean="0"/>
              <a:t>2023/2/27</a:t>
            </a:fld>
            <a:endParaRPr kumimoji="1" lang="ja-JP" altLang="en-US"/>
          </a:p>
        </p:txBody>
      </p:sp>
      <p:sp>
        <p:nvSpPr>
          <p:cNvPr id="5" name="フッター プレースホルダー 4">
            <a:extLst>
              <a:ext uri="{FF2B5EF4-FFF2-40B4-BE49-F238E27FC236}">
                <a16:creationId xmlns:a16="http://schemas.microsoft.com/office/drawing/2014/main" id="{CBE7B620-90F2-FAE2-BC10-BAEBD52178C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29E0DAB-B54F-EE63-DD6C-FE0923A7018C}"/>
              </a:ext>
            </a:extLst>
          </p:cNvPr>
          <p:cNvSpPr>
            <a:spLocks noGrp="1"/>
          </p:cNvSpPr>
          <p:nvPr>
            <p:ph type="sldNum" sz="quarter" idx="12"/>
          </p:nvPr>
        </p:nvSpPr>
        <p:spPr/>
        <p:txBody>
          <a:bodyPr/>
          <a:lstStyle/>
          <a:p>
            <a:fld id="{A8C22E53-83B9-4F28-9479-B0F21AD6AE08}" type="slidenum">
              <a:rPr kumimoji="1" lang="ja-JP" altLang="en-US" smtClean="0"/>
              <a:t>‹#›</a:t>
            </a:fld>
            <a:endParaRPr kumimoji="1" lang="ja-JP" altLang="en-US"/>
          </a:p>
        </p:txBody>
      </p:sp>
    </p:spTree>
    <p:extLst>
      <p:ext uri="{BB962C8B-B14F-4D97-AF65-F5344CB8AC3E}">
        <p14:creationId xmlns:p14="http://schemas.microsoft.com/office/powerpoint/2010/main" val="2522265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38A7D2-E87F-E8DB-236C-44763E1408AD}"/>
              </a:ext>
            </a:extLst>
          </p:cNvPr>
          <p:cNvSpPr>
            <a:spLocks noGrp="1"/>
          </p:cNvSpPr>
          <p:nvPr>
            <p:ph type="title"/>
          </p:nvPr>
        </p:nvSpPr>
        <p:spPr>
          <a:xfrm>
            <a:off x="2065653" y="10671222"/>
            <a:ext cx="26112371" cy="17805173"/>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74A356B-F9AF-B516-79C2-EAFD418310F2}"/>
              </a:ext>
            </a:extLst>
          </p:cNvPr>
          <p:cNvSpPr>
            <a:spLocks noGrp="1"/>
          </p:cNvSpPr>
          <p:nvPr>
            <p:ph type="body" idx="1"/>
          </p:nvPr>
        </p:nvSpPr>
        <p:spPr>
          <a:xfrm>
            <a:off x="2065653" y="28644839"/>
            <a:ext cx="26112371" cy="936332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BB3EC1FB-B680-2B11-F1BA-752B2FE049FE}"/>
              </a:ext>
            </a:extLst>
          </p:cNvPr>
          <p:cNvSpPr>
            <a:spLocks noGrp="1"/>
          </p:cNvSpPr>
          <p:nvPr>
            <p:ph type="dt" sz="half" idx="10"/>
          </p:nvPr>
        </p:nvSpPr>
        <p:spPr/>
        <p:txBody>
          <a:bodyPr/>
          <a:lstStyle/>
          <a:p>
            <a:fld id="{6D95A8D8-D18B-443C-990C-8605A655D1DD}" type="datetimeFigureOut">
              <a:rPr kumimoji="1" lang="ja-JP" altLang="en-US" smtClean="0"/>
              <a:t>2023/2/27</a:t>
            </a:fld>
            <a:endParaRPr kumimoji="1" lang="ja-JP" altLang="en-US"/>
          </a:p>
        </p:txBody>
      </p:sp>
      <p:sp>
        <p:nvSpPr>
          <p:cNvPr id="5" name="フッター プレースホルダー 4">
            <a:extLst>
              <a:ext uri="{FF2B5EF4-FFF2-40B4-BE49-F238E27FC236}">
                <a16:creationId xmlns:a16="http://schemas.microsoft.com/office/drawing/2014/main" id="{05B64E53-B243-2998-E260-63686628F7F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0C10CE7-4DFB-1D32-50A6-54595854FBCE}"/>
              </a:ext>
            </a:extLst>
          </p:cNvPr>
          <p:cNvSpPr>
            <a:spLocks noGrp="1"/>
          </p:cNvSpPr>
          <p:nvPr>
            <p:ph type="sldNum" sz="quarter" idx="12"/>
          </p:nvPr>
        </p:nvSpPr>
        <p:spPr/>
        <p:txBody>
          <a:bodyPr/>
          <a:lstStyle/>
          <a:p>
            <a:fld id="{A8C22E53-83B9-4F28-9479-B0F21AD6AE08}" type="slidenum">
              <a:rPr kumimoji="1" lang="ja-JP" altLang="en-US" smtClean="0"/>
              <a:t>‹#›</a:t>
            </a:fld>
            <a:endParaRPr kumimoji="1" lang="ja-JP" altLang="en-US"/>
          </a:p>
        </p:txBody>
      </p:sp>
    </p:spTree>
    <p:extLst>
      <p:ext uri="{BB962C8B-B14F-4D97-AF65-F5344CB8AC3E}">
        <p14:creationId xmlns:p14="http://schemas.microsoft.com/office/powerpoint/2010/main" val="4161647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170C52-2BB6-4E45-1872-073C213039F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F20AA63-58DD-4E7B-0CF2-0D110AB4B646}"/>
              </a:ext>
            </a:extLst>
          </p:cNvPr>
          <p:cNvSpPr>
            <a:spLocks noGrp="1"/>
          </p:cNvSpPr>
          <p:nvPr>
            <p:ph sz="half" idx="1"/>
          </p:nvPr>
        </p:nvSpPr>
        <p:spPr>
          <a:xfrm>
            <a:off x="2081421" y="11394520"/>
            <a:ext cx="12866966" cy="2715859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745E1CE-4504-A572-A86D-FAAA0CDD7EB4}"/>
              </a:ext>
            </a:extLst>
          </p:cNvPr>
          <p:cNvSpPr>
            <a:spLocks noGrp="1"/>
          </p:cNvSpPr>
          <p:nvPr>
            <p:ph sz="half" idx="2"/>
          </p:nvPr>
        </p:nvSpPr>
        <p:spPr>
          <a:xfrm>
            <a:off x="15326826" y="11394520"/>
            <a:ext cx="12866966" cy="2715859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86D9E99-77EF-CEAE-3FF2-B55186FC6FA6}"/>
              </a:ext>
            </a:extLst>
          </p:cNvPr>
          <p:cNvSpPr>
            <a:spLocks noGrp="1"/>
          </p:cNvSpPr>
          <p:nvPr>
            <p:ph type="dt" sz="half" idx="10"/>
          </p:nvPr>
        </p:nvSpPr>
        <p:spPr/>
        <p:txBody>
          <a:bodyPr/>
          <a:lstStyle/>
          <a:p>
            <a:fld id="{6D95A8D8-D18B-443C-990C-8605A655D1DD}" type="datetimeFigureOut">
              <a:rPr kumimoji="1" lang="ja-JP" altLang="en-US" smtClean="0"/>
              <a:t>2023/2/27</a:t>
            </a:fld>
            <a:endParaRPr kumimoji="1" lang="ja-JP" altLang="en-US"/>
          </a:p>
        </p:txBody>
      </p:sp>
      <p:sp>
        <p:nvSpPr>
          <p:cNvPr id="6" name="フッター プレースホルダー 5">
            <a:extLst>
              <a:ext uri="{FF2B5EF4-FFF2-40B4-BE49-F238E27FC236}">
                <a16:creationId xmlns:a16="http://schemas.microsoft.com/office/drawing/2014/main" id="{C9DFF9CA-F285-AC98-8694-302C2DA1BD9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34C16F6-CA46-60BF-2AED-C7F73D4EAEB0}"/>
              </a:ext>
            </a:extLst>
          </p:cNvPr>
          <p:cNvSpPr>
            <a:spLocks noGrp="1"/>
          </p:cNvSpPr>
          <p:nvPr>
            <p:ph type="sldNum" sz="quarter" idx="12"/>
          </p:nvPr>
        </p:nvSpPr>
        <p:spPr/>
        <p:txBody>
          <a:bodyPr/>
          <a:lstStyle/>
          <a:p>
            <a:fld id="{A8C22E53-83B9-4F28-9479-B0F21AD6AE08}" type="slidenum">
              <a:rPr kumimoji="1" lang="ja-JP" altLang="en-US" smtClean="0"/>
              <a:t>‹#›</a:t>
            </a:fld>
            <a:endParaRPr kumimoji="1" lang="ja-JP" altLang="en-US"/>
          </a:p>
        </p:txBody>
      </p:sp>
    </p:spTree>
    <p:extLst>
      <p:ext uri="{BB962C8B-B14F-4D97-AF65-F5344CB8AC3E}">
        <p14:creationId xmlns:p14="http://schemas.microsoft.com/office/powerpoint/2010/main" val="2907171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392568-4EA0-A977-FA5A-B910F9EBAE0A}"/>
              </a:ext>
            </a:extLst>
          </p:cNvPr>
          <p:cNvSpPr>
            <a:spLocks noGrp="1"/>
          </p:cNvSpPr>
          <p:nvPr>
            <p:ph type="title"/>
          </p:nvPr>
        </p:nvSpPr>
        <p:spPr>
          <a:xfrm>
            <a:off x="2085364" y="2278907"/>
            <a:ext cx="26112371" cy="8273416"/>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6E53641-C0AE-9F40-8F86-3876A1F33705}"/>
              </a:ext>
            </a:extLst>
          </p:cNvPr>
          <p:cNvSpPr>
            <a:spLocks noGrp="1"/>
          </p:cNvSpPr>
          <p:nvPr>
            <p:ph type="body" idx="1"/>
          </p:nvPr>
        </p:nvSpPr>
        <p:spPr>
          <a:xfrm>
            <a:off x="2085365" y="10492870"/>
            <a:ext cx="12807833" cy="514239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6549B4C-2A40-A7FE-97A1-5F50078B65A5}"/>
              </a:ext>
            </a:extLst>
          </p:cNvPr>
          <p:cNvSpPr>
            <a:spLocks noGrp="1"/>
          </p:cNvSpPr>
          <p:nvPr>
            <p:ph sz="half" idx="2"/>
          </p:nvPr>
        </p:nvSpPr>
        <p:spPr>
          <a:xfrm>
            <a:off x="2085365" y="15635264"/>
            <a:ext cx="12807833" cy="2299711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10D90F1-D7FA-668B-6B05-07418FB8B166}"/>
              </a:ext>
            </a:extLst>
          </p:cNvPr>
          <p:cNvSpPr>
            <a:spLocks noGrp="1"/>
          </p:cNvSpPr>
          <p:nvPr>
            <p:ph type="body" sz="quarter" idx="3"/>
          </p:nvPr>
        </p:nvSpPr>
        <p:spPr>
          <a:xfrm>
            <a:off x="15326827" y="10492870"/>
            <a:ext cx="12870909" cy="514239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5478EB45-B4BA-605A-B13F-BCEE5746D911}"/>
              </a:ext>
            </a:extLst>
          </p:cNvPr>
          <p:cNvSpPr>
            <a:spLocks noGrp="1"/>
          </p:cNvSpPr>
          <p:nvPr>
            <p:ph sz="quarter" idx="4"/>
          </p:nvPr>
        </p:nvSpPr>
        <p:spPr>
          <a:xfrm>
            <a:off x="15326827" y="15635264"/>
            <a:ext cx="12870909" cy="2299711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FAD3066-37FB-9F39-50FF-31A67FD4B826}"/>
              </a:ext>
            </a:extLst>
          </p:cNvPr>
          <p:cNvSpPr>
            <a:spLocks noGrp="1"/>
          </p:cNvSpPr>
          <p:nvPr>
            <p:ph type="dt" sz="half" idx="10"/>
          </p:nvPr>
        </p:nvSpPr>
        <p:spPr/>
        <p:txBody>
          <a:bodyPr/>
          <a:lstStyle/>
          <a:p>
            <a:fld id="{6D95A8D8-D18B-443C-990C-8605A655D1DD}" type="datetimeFigureOut">
              <a:rPr kumimoji="1" lang="ja-JP" altLang="en-US" smtClean="0"/>
              <a:t>2023/2/27</a:t>
            </a:fld>
            <a:endParaRPr kumimoji="1" lang="ja-JP" altLang="en-US"/>
          </a:p>
        </p:txBody>
      </p:sp>
      <p:sp>
        <p:nvSpPr>
          <p:cNvPr id="8" name="フッター プレースホルダー 7">
            <a:extLst>
              <a:ext uri="{FF2B5EF4-FFF2-40B4-BE49-F238E27FC236}">
                <a16:creationId xmlns:a16="http://schemas.microsoft.com/office/drawing/2014/main" id="{6982A6B1-A2A1-DE04-1E46-47B16E034FBD}"/>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0F55AFD-589D-F520-F9F0-2F21D320916D}"/>
              </a:ext>
            </a:extLst>
          </p:cNvPr>
          <p:cNvSpPr>
            <a:spLocks noGrp="1"/>
          </p:cNvSpPr>
          <p:nvPr>
            <p:ph type="sldNum" sz="quarter" idx="12"/>
          </p:nvPr>
        </p:nvSpPr>
        <p:spPr/>
        <p:txBody>
          <a:bodyPr/>
          <a:lstStyle/>
          <a:p>
            <a:fld id="{A8C22E53-83B9-4F28-9479-B0F21AD6AE08}" type="slidenum">
              <a:rPr kumimoji="1" lang="ja-JP" altLang="en-US" smtClean="0"/>
              <a:t>‹#›</a:t>
            </a:fld>
            <a:endParaRPr kumimoji="1" lang="ja-JP" altLang="en-US"/>
          </a:p>
        </p:txBody>
      </p:sp>
    </p:spTree>
    <p:extLst>
      <p:ext uri="{BB962C8B-B14F-4D97-AF65-F5344CB8AC3E}">
        <p14:creationId xmlns:p14="http://schemas.microsoft.com/office/powerpoint/2010/main" val="4030737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C33099-339D-1E07-C75B-3491649FE75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CBC541C-AF1D-12B2-EB1F-5F209D963882}"/>
              </a:ext>
            </a:extLst>
          </p:cNvPr>
          <p:cNvSpPr>
            <a:spLocks noGrp="1"/>
          </p:cNvSpPr>
          <p:nvPr>
            <p:ph type="dt" sz="half" idx="10"/>
          </p:nvPr>
        </p:nvSpPr>
        <p:spPr/>
        <p:txBody>
          <a:bodyPr/>
          <a:lstStyle/>
          <a:p>
            <a:fld id="{6D95A8D8-D18B-443C-990C-8605A655D1DD}" type="datetimeFigureOut">
              <a:rPr kumimoji="1" lang="ja-JP" altLang="en-US" smtClean="0"/>
              <a:t>2023/2/27</a:t>
            </a:fld>
            <a:endParaRPr kumimoji="1" lang="ja-JP" altLang="en-US"/>
          </a:p>
        </p:txBody>
      </p:sp>
      <p:sp>
        <p:nvSpPr>
          <p:cNvPr id="4" name="フッター プレースホルダー 3">
            <a:extLst>
              <a:ext uri="{FF2B5EF4-FFF2-40B4-BE49-F238E27FC236}">
                <a16:creationId xmlns:a16="http://schemas.microsoft.com/office/drawing/2014/main" id="{AF9B606A-20EA-423D-C168-4064011B523B}"/>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442D3A8-D815-054C-E794-EEC07C7236C4}"/>
              </a:ext>
            </a:extLst>
          </p:cNvPr>
          <p:cNvSpPr>
            <a:spLocks noGrp="1"/>
          </p:cNvSpPr>
          <p:nvPr>
            <p:ph type="sldNum" sz="quarter" idx="12"/>
          </p:nvPr>
        </p:nvSpPr>
        <p:spPr/>
        <p:txBody>
          <a:bodyPr/>
          <a:lstStyle/>
          <a:p>
            <a:fld id="{A8C22E53-83B9-4F28-9479-B0F21AD6AE08}" type="slidenum">
              <a:rPr kumimoji="1" lang="ja-JP" altLang="en-US" smtClean="0"/>
              <a:t>‹#›</a:t>
            </a:fld>
            <a:endParaRPr kumimoji="1" lang="ja-JP" altLang="en-US"/>
          </a:p>
        </p:txBody>
      </p:sp>
    </p:spTree>
    <p:extLst>
      <p:ext uri="{BB962C8B-B14F-4D97-AF65-F5344CB8AC3E}">
        <p14:creationId xmlns:p14="http://schemas.microsoft.com/office/powerpoint/2010/main" val="151672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5A45E60-A8EA-C6D2-FBF8-1AFD65F2AA87}"/>
              </a:ext>
            </a:extLst>
          </p:cNvPr>
          <p:cNvSpPr>
            <a:spLocks noGrp="1"/>
          </p:cNvSpPr>
          <p:nvPr>
            <p:ph type="dt" sz="half" idx="10"/>
          </p:nvPr>
        </p:nvSpPr>
        <p:spPr/>
        <p:txBody>
          <a:bodyPr/>
          <a:lstStyle/>
          <a:p>
            <a:fld id="{6D95A8D8-D18B-443C-990C-8605A655D1DD}" type="datetimeFigureOut">
              <a:rPr kumimoji="1" lang="ja-JP" altLang="en-US" smtClean="0"/>
              <a:t>2023/2/27</a:t>
            </a:fld>
            <a:endParaRPr kumimoji="1" lang="ja-JP" altLang="en-US"/>
          </a:p>
        </p:txBody>
      </p:sp>
      <p:sp>
        <p:nvSpPr>
          <p:cNvPr id="3" name="フッター プレースホルダー 2">
            <a:extLst>
              <a:ext uri="{FF2B5EF4-FFF2-40B4-BE49-F238E27FC236}">
                <a16:creationId xmlns:a16="http://schemas.microsoft.com/office/drawing/2014/main" id="{AFBF74FD-A815-F206-0D99-F5AD329285D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9580F78-FE25-FB31-70E9-648237CF8BB3}"/>
              </a:ext>
            </a:extLst>
          </p:cNvPr>
          <p:cNvSpPr>
            <a:spLocks noGrp="1"/>
          </p:cNvSpPr>
          <p:nvPr>
            <p:ph type="sldNum" sz="quarter" idx="12"/>
          </p:nvPr>
        </p:nvSpPr>
        <p:spPr/>
        <p:txBody>
          <a:bodyPr/>
          <a:lstStyle/>
          <a:p>
            <a:fld id="{A8C22E53-83B9-4F28-9479-B0F21AD6AE08}" type="slidenum">
              <a:rPr kumimoji="1" lang="ja-JP" altLang="en-US" smtClean="0"/>
              <a:t>‹#›</a:t>
            </a:fld>
            <a:endParaRPr kumimoji="1" lang="ja-JP" altLang="en-US"/>
          </a:p>
        </p:txBody>
      </p:sp>
    </p:spTree>
    <p:extLst>
      <p:ext uri="{BB962C8B-B14F-4D97-AF65-F5344CB8AC3E}">
        <p14:creationId xmlns:p14="http://schemas.microsoft.com/office/powerpoint/2010/main" val="23114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5AA324-E11E-11D1-6F46-49D9BC5E2D94}"/>
              </a:ext>
            </a:extLst>
          </p:cNvPr>
          <p:cNvSpPr>
            <a:spLocks noGrp="1"/>
          </p:cNvSpPr>
          <p:nvPr>
            <p:ph type="title"/>
          </p:nvPr>
        </p:nvSpPr>
        <p:spPr>
          <a:xfrm>
            <a:off x="2085366" y="2853584"/>
            <a:ext cx="9764543" cy="9987545"/>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C9FB13F-720B-D1B0-02F3-02CB854D623C}"/>
              </a:ext>
            </a:extLst>
          </p:cNvPr>
          <p:cNvSpPr>
            <a:spLocks noGrp="1"/>
          </p:cNvSpPr>
          <p:nvPr>
            <p:ph idx="1"/>
          </p:nvPr>
        </p:nvSpPr>
        <p:spPr>
          <a:xfrm>
            <a:off x="12870909" y="6162952"/>
            <a:ext cx="15326827" cy="3041841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D9A0AA42-048D-2589-18C9-13845DBCD85E}"/>
              </a:ext>
            </a:extLst>
          </p:cNvPr>
          <p:cNvSpPr>
            <a:spLocks noGrp="1"/>
          </p:cNvSpPr>
          <p:nvPr>
            <p:ph type="body" sz="half" idx="2"/>
          </p:nvPr>
        </p:nvSpPr>
        <p:spPr>
          <a:xfrm>
            <a:off x="2085366" y="12841129"/>
            <a:ext cx="9764543" cy="237897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35D94DE-6258-C8A1-D479-46967EE8A624}"/>
              </a:ext>
            </a:extLst>
          </p:cNvPr>
          <p:cNvSpPr>
            <a:spLocks noGrp="1"/>
          </p:cNvSpPr>
          <p:nvPr>
            <p:ph type="dt" sz="half" idx="10"/>
          </p:nvPr>
        </p:nvSpPr>
        <p:spPr/>
        <p:txBody>
          <a:bodyPr/>
          <a:lstStyle/>
          <a:p>
            <a:fld id="{6D95A8D8-D18B-443C-990C-8605A655D1DD}" type="datetimeFigureOut">
              <a:rPr kumimoji="1" lang="ja-JP" altLang="en-US" smtClean="0"/>
              <a:t>2023/2/27</a:t>
            </a:fld>
            <a:endParaRPr kumimoji="1" lang="ja-JP" altLang="en-US"/>
          </a:p>
        </p:txBody>
      </p:sp>
      <p:sp>
        <p:nvSpPr>
          <p:cNvPr id="6" name="フッター プレースホルダー 5">
            <a:extLst>
              <a:ext uri="{FF2B5EF4-FFF2-40B4-BE49-F238E27FC236}">
                <a16:creationId xmlns:a16="http://schemas.microsoft.com/office/drawing/2014/main" id="{77DAE927-0850-DFF5-E0F0-F2A19C01194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2F62CE2-B724-3E12-1BC0-F0E2383253B4}"/>
              </a:ext>
            </a:extLst>
          </p:cNvPr>
          <p:cNvSpPr>
            <a:spLocks noGrp="1"/>
          </p:cNvSpPr>
          <p:nvPr>
            <p:ph type="sldNum" sz="quarter" idx="12"/>
          </p:nvPr>
        </p:nvSpPr>
        <p:spPr/>
        <p:txBody>
          <a:bodyPr/>
          <a:lstStyle/>
          <a:p>
            <a:fld id="{A8C22E53-83B9-4F28-9479-B0F21AD6AE08}" type="slidenum">
              <a:rPr kumimoji="1" lang="ja-JP" altLang="en-US" smtClean="0"/>
              <a:t>‹#›</a:t>
            </a:fld>
            <a:endParaRPr kumimoji="1" lang="ja-JP" altLang="en-US"/>
          </a:p>
        </p:txBody>
      </p:sp>
    </p:spTree>
    <p:extLst>
      <p:ext uri="{BB962C8B-B14F-4D97-AF65-F5344CB8AC3E}">
        <p14:creationId xmlns:p14="http://schemas.microsoft.com/office/powerpoint/2010/main" val="1959430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54AF954-1136-A4BA-634C-1A93C1F6B5F7}"/>
              </a:ext>
            </a:extLst>
          </p:cNvPr>
          <p:cNvSpPr>
            <a:spLocks noGrp="1"/>
          </p:cNvSpPr>
          <p:nvPr>
            <p:ph type="title"/>
          </p:nvPr>
        </p:nvSpPr>
        <p:spPr>
          <a:xfrm>
            <a:off x="2081421" y="2278907"/>
            <a:ext cx="26112371" cy="8273416"/>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14C1955-7CB6-076C-FB06-29579EFBF230}"/>
              </a:ext>
            </a:extLst>
          </p:cNvPr>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8263022-9DF6-DDBF-39AF-75C6325BE5B7}"/>
              </a:ext>
            </a:extLst>
          </p:cNvPr>
          <p:cNvSpPr>
            <a:spLocks noGrp="1"/>
          </p:cNvSpPr>
          <p:nvPr>
            <p:ph type="dt" sz="half" idx="2"/>
          </p:nvPr>
        </p:nvSpPr>
        <p:spPr>
          <a:xfrm>
            <a:off x="2081421" y="39672750"/>
            <a:ext cx="6811923" cy="2278904"/>
          </a:xfrm>
          <a:prstGeom prst="rect">
            <a:avLst/>
          </a:prstGeom>
        </p:spPr>
        <p:txBody>
          <a:bodyPr vert="horz" lIns="91440" tIns="45720" rIns="91440" bIns="45720" rtlCol="0" anchor="ctr"/>
          <a:lstStyle>
            <a:lvl1pPr algn="l">
              <a:defRPr sz="1200">
                <a:solidFill>
                  <a:schemeClr val="tx1">
                    <a:tint val="75000"/>
                  </a:schemeClr>
                </a:solidFill>
              </a:defRPr>
            </a:lvl1pPr>
          </a:lstStyle>
          <a:p>
            <a:fld id="{6D95A8D8-D18B-443C-990C-8605A655D1DD}" type="datetimeFigureOut">
              <a:rPr kumimoji="1" lang="ja-JP" altLang="en-US" smtClean="0"/>
              <a:t>2023/2/27</a:t>
            </a:fld>
            <a:endParaRPr kumimoji="1" lang="ja-JP" altLang="en-US"/>
          </a:p>
        </p:txBody>
      </p:sp>
      <p:sp>
        <p:nvSpPr>
          <p:cNvPr id="5" name="フッター プレースホルダー 4">
            <a:extLst>
              <a:ext uri="{FF2B5EF4-FFF2-40B4-BE49-F238E27FC236}">
                <a16:creationId xmlns:a16="http://schemas.microsoft.com/office/drawing/2014/main" id="{83A7E7EB-8C99-7A0E-7F8B-B8B0974002EA}"/>
              </a:ext>
            </a:extLst>
          </p:cNvPr>
          <p:cNvSpPr>
            <a:spLocks noGrp="1"/>
          </p:cNvSpPr>
          <p:nvPr>
            <p:ph type="ftr" sz="quarter" idx="3"/>
          </p:nvPr>
        </p:nvSpPr>
        <p:spPr>
          <a:xfrm>
            <a:off x="10028665" y="39672750"/>
            <a:ext cx="10217884" cy="227890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28865D2E-2C1B-200F-1137-379B5928D39D}"/>
              </a:ext>
            </a:extLst>
          </p:cNvPr>
          <p:cNvSpPr>
            <a:spLocks noGrp="1"/>
          </p:cNvSpPr>
          <p:nvPr>
            <p:ph type="sldNum" sz="quarter" idx="4"/>
          </p:nvPr>
        </p:nvSpPr>
        <p:spPr>
          <a:xfrm>
            <a:off x="21381869" y="39672750"/>
            <a:ext cx="6811923" cy="2278904"/>
          </a:xfrm>
          <a:prstGeom prst="rect">
            <a:avLst/>
          </a:prstGeom>
        </p:spPr>
        <p:txBody>
          <a:bodyPr vert="horz" lIns="91440" tIns="45720" rIns="91440" bIns="45720" rtlCol="0" anchor="ctr"/>
          <a:lstStyle>
            <a:lvl1pPr algn="r">
              <a:defRPr sz="1200">
                <a:solidFill>
                  <a:schemeClr val="tx1">
                    <a:tint val="75000"/>
                  </a:schemeClr>
                </a:solidFill>
              </a:defRPr>
            </a:lvl1pPr>
          </a:lstStyle>
          <a:p>
            <a:fld id="{A8C22E53-83B9-4F28-9479-B0F21AD6AE08}" type="slidenum">
              <a:rPr kumimoji="1" lang="ja-JP" altLang="en-US" smtClean="0"/>
              <a:t>‹#›</a:t>
            </a:fld>
            <a:endParaRPr kumimoji="1" lang="ja-JP" altLang="en-US"/>
          </a:p>
        </p:txBody>
      </p:sp>
    </p:spTree>
    <p:extLst>
      <p:ext uri="{BB962C8B-B14F-4D97-AF65-F5344CB8AC3E}">
        <p14:creationId xmlns:p14="http://schemas.microsoft.com/office/powerpoint/2010/main" val="4276970274"/>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481" userDrawn="1">
          <p15:clr>
            <a:srgbClr val="F26B43"/>
          </p15:clr>
        </p15:guide>
        <p15:guide id="2" pos="9535"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33.png"/><Relationship Id="rId26" Type="http://schemas.openxmlformats.org/officeDocument/2006/relationships/image" Target="../media/image21.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32.png"/><Relationship Id="rId25" Type="http://schemas.openxmlformats.org/officeDocument/2006/relationships/image" Target="../media/image20.pn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7.png"/><Relationship Id="rId1" Type="http://schemas.openxmlformats.org/officeDocument/2006/relationships/slideLayout" Target="../slideLayouts/slideLayout3.xml"/><Relationship Id="rId6" Type="http://schemas.openxmlformats.org/officeDocument/2006/relationships/image" Target="../media/image5.png"/><Relationship Id="rId11" Type="http://schemas.openxmlformats.org/officeDocument/2006/relationships/image" Target="../media/image10.png"/><Relationship Id="rId24" Type="http://schemas.openxmlformats.org/officeDocument/2006/relationships/image" Target="../media/image19.png"/><Relationship Id="rId5" Type="http://schemas.openxmlformats.org/officeDocument/2006/relationships/image" Target="../media/image4.png"/><Relationship Id="rId15" Type="http://schemas.openxmlformats.org/officeDocument/2006/relationships/image" Target="../media/image14.png"/><Relationship Id="rId23" Type="http://schemas.openxmlformats.org/officeDocument/2006/relationships/image" Target="../media/image18.png"/><Relationship Id="rId28" Type="http://schemas.openxmlformats.org/officeDocument/2006/relationships/image" Target="../media/image23.png"/><Relationship Id="rId10" Type="http://schemas.openxmlformats.org/officeDocument/2006/relationships/image" Target="../media/image9.png"/><Relationship Id="rId19" Type="http://schemas.openxmlformats.org/officeDocument/2006/relationships/image" Target="../media/image16.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 Id="rId22" Type="http://schemas.openxmlformats.org/officeDocument/2006/relationships/image" Target="../media/image29.png"/><Relationship Id="rId27" Type="http://schemas.openxmlformats.org/officeDocument/2006/relationships/image" Target="../media/image2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四角形: 角を丸くする 88">
            <a:extLst>
              <a:ext uri="{FF2B5EF4-FFF2-40B4-BE49-F238E27FC236}">
                <a16:creationId xmlns:a16="http://schemas.microsoft.com/office/drawing/2014/main" id="{29DFCDA6-FC4C-AADA-1EB7-5A84440C7462}"/>
              </a:ext>
            </a:extLst>
          </p:cNvPr>
          <p:cNvSpPr/>
          <p:nvPr/>
        </p:nvSpPr>
        <p:spPr>
          <a:xfrm>
            <a:off x="15367796" y="34743199"/>
            <a:ext cx="14782250" cy="7638928"/>
          </a:xfrm>
          <a:prstGeom prst="roundRect">
            <a:avLst/>
          </a:prstGeom>
          <a:solidFill>
            <a:schemeClr val="accent1">
              <a:lumMod val="20000"/>
              <a:lumOff val="80000"/>
            </a:schemeClr>
          </a:solidFill>
          <a:ln>
            <a:solidFill>
              <a:schemeClr val="accent1">
                <a:lumMod val="20000"/>
                <a:lumOff val="8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四角形: 角を丸くする 47">
            <a:extLst>
              <a:ext uri="{FF2B5EF4-FFF2-40B4-BE49-F238E27FC236}">
                <a16:creationId xmlns:a16="http://schemas.microsoft.com/office/drawing/2014/main" id="{8593B5EB-6DF1-29A6-5053-263BD480F585}"/>
              </a:ext>
            </a:extLst>
          </p:cNvPr>
          <p:cNvSpPr/>
          <p:nvPr/>
        </p:nvSpPr>
        <p:spPr>
          <a:xfrm>
            <a:off x="15274943" y="8097188"/>
            <a:ext cx="14782250" cy="26254068"/>
          </a:xfrm>
          <a:prstGeom prst="roundRect">
            <a:avLst/>
          </a:prstGeom>
          <a:solidFill>
            <a:schemeClr val="accent2">
              <a:lumMod val="40000"/>
              <a:lumOff val="60000"/>
            </a:schemeClr>
          </a:solidFill>
          <a:ln>
            <a:solidFill>
              <a:schemeClr val="accent2">
                <a:lumMod val="60000"/>
                <a:lumOff val="4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四角形: 角を丸くする 46">
            <a:extLst>
              <a:ext uri="{FF2B5EF4-FFF2-40B4-BE49-F238E27FC236}">
                <a16:creationId xmlns:a16="http://schemas.microsoft.com/office/drawing/2014/main" id="{8A63706C-C63A-6062-8AE8-9D8B70E835D2}"/>
              </a:ext>
            </a:extLst>
          </p:cNvPr>
          <p:cNvSpPr/>
          <p:nvPr/>
        </p:nvSpPr>
        <p:spPr>
          <a:xfrm>
            <a:off x="96007" y="24525400"/>
            <a:ext cx="14821200" cy="17866184"/>
          </a:xfrm>
          <a:prstGeom prst="roundRect">
            <a:avLst/>
          </a:prstGeom>
          <a:solidFill>
            <a:schemeClr val="accent4">
              <a:lumMod val="20000"/>
              <a:lumOff val="80000"/>
            </a:schemeClr>
          </a:solidFill>
          <a:ln>
            <a:solidFill>
              <a:schemeClr val="accent4">
                <a:lumMod val="20000"/>
                <a:lumOff val="8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四角形: 角を丸くする 12">
            <a:extLst>
              <a:ext uri="{FF2B5EF4-FFF2-40B4-BE49-F238E27FC236}">
                <a16:creationId xmlns:a16="http://schemas.microsoft.com/office/drawing/2014/main" id="{4D75018F-E403-AE78-2C42-69C9DB5A2DE0}"/>
              </a:ext>
            </a:extLst>
          </p:cNvPr>
          <p:cNvSpPr/>
          <p:nvPr/>
        </p:nvSpPr>
        <p:spPr>
          <a:xfrm>
            <a:off x="98939" y="7835611"/>
            <a:ext cx="14821333" cy="16403091"/>
          </a:xfrm>
          <a:prstGeom prst="roundRect">
            <a:avLst/>
          </a:prstGeom>
          <a:solidFill>
            <a:schemeClr val="accent6">
              <a:lumMod val="40000"/>
              <a:lumOff val="60000"/>
            </a:schemeClr>
          </a:solidFill>
          <a:ln>
            <a:solidFill>
              <a:schemeClr val="accent6">
                <a:lumMod val="40000"/>
                <a:lumOff val="6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DE5D2155-E3DB-A433-4C31-362FC24EE51E}"/>
              </a:ext>
            </a:extLst>
          </p:cNvPr>
          <p:cNvSpPr>
            <a:spLocks noGrp="1"/>
          </p:cNvSpPr>
          <p:nvPr>
            <p:ph type="title"/>
          </p:nvPr>
        </p:nvSpPr>
        <p:spPr>
          <a:xfrm>
            <a:off x="1975105" y="8302752"/>
            <a:ext cx="12179807" cy="1755648"/>
          </a:xfrm>
          <a:noFill/>
        </p:spPr>
        <p:txBody>
          <a:bodyPr>
            <a:normAutofit/>
          </a:bodyPr>
          <a:lstStyle/>
          <a:p>
            <a:r>
              <a:rPr kumimoji="1" lang="ja-JP" altLang="en-US" sz="9600" b="1" dirty="0"/>
              <a:t>１．</a:t>
            </a:r>
            <a:r>
              <a:rPr kumimoji="1" lang="en-US" altLang="ja-JP" sz="9600" b="1" dirty="0"/>
              <a:t>Introduction</a:t>
            </a:r>
            <a:endParaRPr kumimoji="1" lang="ja-JP" altLang="en-US" sz="9600" b="1" dirty="0"/>
          </a:p>
        </p:txBody>
      </p:sp>
      <p:sp>
        <p:nvSpPr>
          <p:cNvPr id="4" name="正方形/長方形 3">
            <a:extLst>
              <a:ext uri="{FF2B5EF4-FFF2-40B4-BE49-F238E27FC236}">
                <a16:creationId xmlns:a16="http://schemas.microsoft.com/office/drawing/2014/main" id="{79D7D2B5-D80F-749E-2543-D56DC019523B}"/>
              </a:ext>
            </a:extLst>
          </p:cNvPr>
          <p:cNvSpPr/>
          <p:nvPr/>
        </p:nvSpPr>
        <p:spPr>
          <a:xfrm>
            <a:off x="-794" y="0"/>
            <a:ext cx="30275213" cy="4498848"/>
          </a:xfrm>
          <a:prstGeom prst="rect">
            <a:avLst/>
          </a:prstGeom>
          <a:solidFill>
            <a:schemeClr val="accent1">
              <a:lumMod val="60000"/>
              <a:lumOff val="4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DD3B991-8A50-A63B-2F63-9805D13EC0D9}"/>
              </a:ext>
            </a:extLst>
          </p:cNvPr>
          <p:cNvSpPr txBox="1"/>
          <p:nvPr/>
        </p:nvSpPr>
        <p:spPr>
          <a:xfrm>
            <a:off x="3469252" y="1159026"/>
            <a:ext cx="23335122" cy="1200329"/>
          </a:xfrm>
          <a:prstGeom prst="rect">
            <a:avLst/>
          </a:prstGeom>
          <a:noFill/>
        </p:spPr>
        <p:txBody>
          <a:bodyPr wrap="square" rtlCol="0">
            <a:spAutoFit/>
          </a:bodyPr>
          <a:lstStyle/>
          <a:p>
            <a:pPr algn="ctr"/>
            <a:r>
              <a:rPr lang="ja-JP" altLang="en-US" sz="7200" b="1" i="0" dirty="0">
                <a:solidFill>
                  <a:schemeClr val="bg1"/>
                </a:solidFill>
                <a:effectLst/>
                <a:latin typeface="メイリオ" panose="020B0604030504040204" pitchFamily="50" charset="-128"/>
                <a:ea typeface="メイリオ" panose="020B0604030504040204" pitchFamily="50" charset="-128"/>
              </a:rPr>
              <a:t>ニュートリノ核子散乱を考慮した熱化に対する影響</a:t>
            </a:r>
            <a:endParaRPr kumimoji="1" lang="ja-JP" altLang="en-US" sz="7200" b="1" dirty="0">
              <a:solidFill>
                <a:schemeClr val="bg1"/>
              </a:solidFill>
            </a:endParaRPr>
          </a:p>
        </p:txBody>
      </p:sp>
      <p:sp>
        <p:nvSpPr>
          <p:cNvPr id="18" name="テキスト ボックス 17">
            <a:extLst>
              <a:ext uri="{FF2B5EF4-FFF2-40B4-BE49-F238E27FC236}">
                <a16:creationId xmlns:a16="http://schemas.microsoft.com/office/drawing/2014/main" id="{FBD7519B-6835-BF77-D5FE-8C1AD4D5B689}"/>
              </a:ext>
            </a:extLst>
          </p:cNvPr>
          <p:cNvSpPr txBox="1"/>
          <p:nvPr/>
        </p:nvSpPr>
        <p:spPr>
          <a:xfrm flipH="1">
            <a:off x="709283" y="18490609"/>
            <a:ext cx="13693772" cy="4524315"/>
          </a:xfrm>
          <a:prstGeom prst="rect">
            <a:avLst/>
          </a:prstGeom>
          <a:noFill/>
        </p:spPr>
        <p:txBody>
          <a:bodyPr wrap="square" rtlCol="0">
            <a:spAutoFit/>
          </a:bodyPr>
          <a:lstStyle/>
          <a:p>
            <a:r>
              <a:rPr kumimoji="1" lang="ja-JP" altLang="en-US" sz="3600" dirty="0"/>
              <a:t>　恒星進化の最終段階において、重力崩壊によりコアから衝撃波が生まれるが、内部で停滞</a:t>
            </a:r>
            <a:r>
              <a:rPr lang="ja-JP" altLang="en-US" sz="3600" dirty="0"/>
              <a:t>してしまう</a:t>
            </a:r>
            <a:r>
              <a:rPr kumimoji="1" lang="ja-JP" altLang="en-US" sz="3600" dirty="0"/>
              <a:t>。ニュートリノ加熱</a:t>
            </a:r>
            <a:r>
              <a:rPr lang="ja-JP" altLang="en-US" sz="3600" dirty="0"/>
              <a:t>によって</a:t>
            </a:r>
            <a:r>
              <a:rPr kumimoji="1" lang="ja-JP" altLang="en-US" sz="3600" dirty="0"/>
              <a:t>、停滞していた衝撃波が復活し、重力崩壊型超新星爆発に至る。ニュートリノを通したエネルギー輸送が、加熱効率を決めるため、ニュートリノ反応を適切に取り扱う必要がある。</a:t>
            </a:r>
            <a:endParaRPr kumimoji="1" lang="en-US" altLang="ja-JP" sz="3600" dirty="0"/>
          </a:p>
          <a:p>
            <a:r>
              <a:rPr lang="ja-JP" altLang="en-US" sz="3600" dirty="0"/>
              <a:t>　その中でも今回は、核子の反跳を含むニュートリノ核子散乱がニュートリノの運動量空間分布に及ぼす影響について、</a:t>
            </a:r>
            <a:r>
              <a:rPr lang="en-US" altLang="ja-JP" sz="3600" dirty="0" err="1"/>
              <a:t>OneZone</a:t>
            </a:r>
            <a:r>
              <a:rPr lang="ja-JP" altLang="en-US" sz="3600" dirty="0"/>
              <a:t>計算を用いて調べる。</a:t>
            </a:r>
            <a:endParaRPr lang="en-US" altLang="ja-JP" sz="3600" dirty="0"/>
          </a:p>
        </p:txBody>
      </p:sp>
      <p:sp>
        <p:nvSpPr>
          <p:cNvPr id="24" name="テキスト ボックス 23">
            <a:extLst>
              <a:ext uri="{FF2B5EF4-FFF2-40B4-BE49-F238E27FC236}">
                <a16:creationId xmlns:a16="http://schemas.microsoft.com/office/drawing/2014/main" id="{990A6624-C0F5-C8EC-C6CE-F4DFFFABC420}"/>
              </a:ext>
            </a:extLst>
          </p:cNvPr>
          <p:cNvSpPr txBox="1"/>
          <p:nvPr/>
        </p:nvSpPr>
        <p:spPr>
          <a:xfrm flipH="1">
            <a:off x="16083182" y="36670691"/>
            <a:ext cx="13494238" cy="5078313"/>
          </a:xfrm>
          <a:prstGeom prst="rect">
            <a:avLst/>
          </a:prstGeom>
          <a:noFill/>
        </p:spPr>
        <p:txBody>
          <a:bodyPr wrap="square" rtlCol="0">
            <a:spAutoFit/>
          </a:bodyPr>
          <a:lstStyle/>
          <a:p>
            <a:r>
              <a:rPr lang="ja-JP" altLang="en-US" sz="3600" dirty="0"/>
              <a:t>　</a:t>
            </a:r>
            <a:r>
              <a:rPr lang="en-US" altLang="ja-JP" sz="3600" dirty="0" err="1"/>
              <a:t>OneZone</a:t>
            </a:r>
            <a:r>
              <a:rPr lang="ja-JP" altLang="en-US" sz="3600" dirty="0"/>
              <a:t>計算において、ニュートリノ核子散乱によりエネルギーのやり取りが起きる状況を計算している。超新星内での寄与の仕方はニュートリノの分布関数にも依存するため不明だが、サブグリッドを使えば、ボルツマン方程式の反応率を変えるだけで計算することが出来る。今後の展望として、ニュートリノ核子散乱における核子の反跳以外の寄与を含んだ同様の解析を行い、最終的に超新星計算に搭載することで、超新星爆発のメカニズムにおいて、ニュートリノ核子散乱によるエネルギー変化がどのように寄与するかを調べる。</a:t>
            </a:r>
            <a:endParaRPr kumimoji="1" lang="en-US" altLang="ja-JP" sz="3600" dirty="0"/>
          </a:p>
        </p:txBody>
      </p:sp>
      <p:grpSp>
        <p:nvGrpSpPr>
          <p:cNvPr id="10" name="グループ化 9">
            <a:extLst>
              <a:ext uri="{FF2B5EF4-FFF2-40B4-BE49-F238E27FC236}">
                <a16:creationId xmlns:a16="http://schemas.microsoft.com/office/drawing/2014/main" id="{F5769993-2F22-0DAD-479A-93F03181D0F5}"/>
              </a:ext>
            </a:extLst>
          </p:cNvPr>
          <p:cNvGrpSpPr/>
          <p:nvPr/>
        </p:nvGrpSpPr>
        <p:grpSpPr>
          <a:xfrm>
            <a:off x="-6763828" y="10209774"/>
            <a:ext cx="15120000" cy="15120000"/>
            <a:chOff x="-6228782" y="9450666"/>
            <a:chExt cx="15120000" cy="15120000"/>
          </a:xfrm>
        </p:grpSpPr>
        <p:sp>
          <p:nvSpPr>
            <p:cNvPr id="7" name="部分円 6">
              <a:extLst>
                <a:ext uri="{FF2B5EF4-FFF2-40B4-BE49-F238E27FC236}">
                  <a16:creationId xmlns:a16="http://schemas.microsoft.com/office/drawing/2014/main" id="{C783E76A-5607-3B83-EFC3-C7CC0D1834F8}"/>
                </a:ext>
              </a:extLst>
            </p:cNvPr>
            <p:cNvSpPr>
              <a:spLocks noChangeAspect="1"/>
            </p:cNvSpPr>
            <p:nvPr/>
          </p:nvSpPr>
          <p:spPr>
            <a:xfrm>
              <a:off x="-6228782" y="9450666"/>
              <a:ext cx="15120000" cy="15120000"/>
            </a:xfrm>
            <a:prstGeom prst="pie">
              <a:avLst>
                <a:gd name="adj1" fmla="val 16198361"/>
                <a:gd name="adj2" fmla="val 1399"/>
              </a:avLst>
            </a:prstGeom>
            <a:gradFill>
              <a:gsLst>
                <a:gs pos="0">
                  <a:schemeClr val="accent4">
                    <a:lumMod val="40000"/>
                    <a:lumOff val="60000"/>
                  </a:schemeClr>
                </a:gs>
                <a:gs pos="98000">
                  <a:srgbClr val="FFD793"/>
                </a:gs>
                <a:gs pos="100000">
                  <a:srgbClr val="FFC78D"/>
                </a:gs>
                <a:gs pos="100000">
                  <a:srgbClr val="FFA881"/>
                </a:gs>
                <a:gs pos="100000">
                  <a:srgbClr val="FF6969"/>
                </a:gs>
              </a:gsLst>
              <a:lin ang="8100000" scaled="0"/>
            </a:gra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pSp>
          <p:nvGrpSpPr>
            <p:cNvPr id="9" name="グループ化 8">
              <a:extLst>
                <a:ext uri="{FF2B5EF4-FFF2-40B4-BE49-F238E27FC236}">
                  <a16:creationId xmlns:a16="http://schemas.microsoft.com/office/drawing/2014/main" id="{7EB30923-9BC8-C3D2-82E6-7E3526F7411C}"/>
                </a:ext>
              </a:extLst>
            </p:cNvPr>
            <p:cNvGrpSpPr/>
            <p:nvPr/>
          </p:nvGrpSpPr>
          <p:grpSpPr>
            <a:xfrm>
              <a:off x="-4428782" y="11240420"/>
              <a:ext cx="11520000" cy="11520000"/>
              <a:chOff x="-4428782" y="11240420"/>
              <a:chExt cx="11520000" cy="11520000"/>
            </a:xfrm>
          </p:grpSpPr>
          <p:sp>
            <p:nvSpPr>
              <p:cNvPr id="8" name="部分円 7">
                <a:extLst>
                  <a:ext uri="{FF2B5EF4-FFF2-40B4-BE49-F238E27FC236}">
                    <a16:creationId xmlns:a16="http://schemas.microsoft.com/office/drawing/2014/main" id="{9A47656B-410F-4AC7-3923-DB906FADA1C6}"/>
                  </a:ext>
                </a:extLst>
              </p:cNvPr>
              <p:cNvSpPr>
                <a:spLocks noChangeAspect="1"/>
              </p:cNvSpPr>
              <p:nvPr/>
            </p:nvSpPr>
            <p:spPr>
              <a:xfrm>
                <a:off x="-4428782" y="11240420"/>
                <a:ext cx="11520000" cy="11520000"/>
              </a:xfrm>
              <a:prstGeom prst="pie">
                <a:avLst>
                  <a:gd name="adj1" fmla="val 16198361"/>
                  <a:gd name="adj2" fmla="val 1399"/>
                </a:avLst>
              </a:prstGeom>
              <a:gradFill>
                <a:gsLst>
                  <a:gs pos="95000">
                    <a:srgbClr val="EF9A9A"/>
                  </a:gs>
                  <a:gs pos="99000">
                    <a:srgbClr val="F19292"/>
                  </a:gs>
                  <a:gs pos="97500">
                    <a:srgbClr val="E3BDBD"/>
                  </a:gs>
                  <a:gs pos="95000">
                    <a:srgbClr val="ECA1A1"/>
                  </a:gs>
                  <a:gs pos="0">
                    <a:srgbClr val="FF6969"/>
                  </a:gs>
                  <a:gs pos="100000">
                    <a:schemeClr val="bg1">
                      <a:lumMod val="85000"/>
                    </a:schemeClr>
                  </a:gs>
                </a:gsLst>
                <a:lin ang="7800000" scaled="0"/>
              </a:gradFill>
              <a:ln>
                <a:solidFill>
                  <a:srgbClr val="FF69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3" name="部分円 2">
                <a:extLst>
                  <a:ext uri="{FF2B5EF4-FFF2-40B4-BE49-F238E27FC236}">
                    <a16:creationId xmlns:a16="http://schemas.microsoft.com/office/drawing/2014/main" id="{7AA2E1E5-8669-FBF9-07B7-B5790C24ABDC}"/>
                  </a:ext>
                </a:extLst>
              </p:cNvPr>
              <p:cNvSpPr>
                <a:spLocks noChangeAspect="1"/>
              </p:cNvSpPr>
              <p:nvPr/>
            </p:nvSpPr>
            <p:spPr>
              <a:xfrm>
                <a:off x="-1182396" y="14497052"/>
                <a:ext cx="5027228" cy="5027228"/>
              </a:xfrm>
              <a:prstGeom prst="pie">
                <a:avLst>
                  <a:gd name="adj1" fmla="val 16198361"/>
                  <a:gd name="adj2" fmla="val 1399"/>
                </a:avLst>
              </a:prstGeom>
              <a:solidFill>
                <a:schemeClr val="bg2">
                  <a:lumMod val="75000"/>
                </a:schemeClr>
              </a:solidFill>
              <a:ln>
                <a:solidFill>
                  <a:schemeClr val="bg1">
                    <a:lumMod val="65000"/>
                  </a:schemeClr>
                </a:solidFill>
              </a:ln>
              <a:effectLst>
                <a:glow>
                  <a:schemeClr val="accent3">
                    <a:satMod val="175000"/>
                    <a:alpha val="40000"/>
                  </a:schemeClr>
                </a:glow>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pSp>
      </p:grpSp>
      <p:grpSp>
        <p:nvGrpSpPr>
          <p:cNvPr id="22" name="グループ化 21">
            <a:extLst>
              <a:ext uri="{FF2B5EF4-FFF2-40B4-BE49-F238E27FC236}">
                <a16:creationId xmlns:a16="http://schemas.microsoft.com/office/drawing/2014/main" id="{7A98BF11-CEA1-C3E7-C130-113BA720AB8A}"/>
              </a:ext>
            </a:extLst>
          </p:cNvPr>
          <p:cNvGrpSpPr/>
          <p:nvPr/>
        </p:nvGrpSpPr>
        <p:grpSpPr>
          <a:xfrm>
            <a:off x="509324" y="11808872"/>
            <a:ext cx="6485873" cy="6069941"/>
            <a:chOff x="509324" y="11808872"/>
            <a:chExt cx="6485873" cy="6069941"/>
          </a:xfrm>
        </p:grpSpPr>
        <mc:AlternateContent xmlns:mc="http://schemas.openxmlformats.org/markup-compatibility/2006" xmlns:a14="http://schemas.microsoft.com/office/drawing/2010/main">
          <mc:Choice Requires="a14">
            <p:sp>
              <p:nvSpPr>
                <p:cNvPr id="25" name="テキスト ボックス 24">
                  <a:extLst>
                    <a:ext uri="{FF2B5EF4-FFF2-40B4-BE49-F238E27FC236}">
                      <a16:creationId xmlns:a16="http://schemas.microsoft.com/office/drawing/2014/main" id="{320CFFE3-A8AA-D315-61A8-2D5B49AB7098}"/>
                    </a:ext>
                  </a:extLst>
                </p:cNvPr>
                <p:cNvSpPr txBox="1"/>
                <p:nvPr/>
              </p:nvSpPr>
              <p:spPr>
                <a:xfrm>
                  <a:off x="2238109" y="16723881"/>
                  <a:ext cx="801537" cy="11549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rPr>
                          <m:t>𝜈</m:t>
                        </m:r>
                      </m:oMath>
                    </m:oMathPara>
                  </a14:m>
                  <a:endParaRPr kumimoji="1" lang="ja-JP" altLang="en-US" dirty="0"/>
                </a:p>
              </p:txBody>
            </p:sp>
          </mc:Choice>
          <mc:Fallback xmlns="">
            <p:sp>
              <p:nvSpPr>
                <p:cNvPr id="25" name="テキスト ボックス 24">
                  <a:extLst>
                    <a:ext uri="{FF2B5EF4-FFF2-40B4-BE49-F238E27FC236}">
                      <a16:creationId xmlns:a16="http://schemas.microsoft.com/office/drawing/2014/main" id="{320CFFE3-A8AA-D315-61A8-2D5B49AB7098}"/>
                    </a:ext>
                  </a:extLst>
                </p:cNvPr>
                <p:cNvSpPr txBox="1">
                  <a:spLocks noRot="1" noChangeAspect="1" noMove="1" noResize="1" noEditPoints="1" noAdjustHandles="1" noChangeArrowheads="1" noChangeShapeType="1" noTextEdit="1"/>
                </p:cNvSpPr>
                <p:nvPr/>
              </p:nvSpPr>
              <p:spPr>
                <a:xfrm>
                  <a:off x="2238109" y="16723881"/>
                  <a:ext cx="801537" cy="1154932"/>
                </a:xfrm>
                <a:prstGeom prst="rect">
                  <a:avLst/>
                </a:prstGeom>
                <a:blipFill>
                  <a:blip r:embed="rId2"/>
                  <a:stretch>
                    <a:fillRect/>
                  </a:stretch>
                </a:blipFill>
              </p:spPr>
              <p:txBody>
                <a:bodyPr/>
                <a:lstStyle/>
                <a:p>
                  <a:r>
                    <a:rPr lang="ja-JP" altLang="en-US">
                      <a:noFill/>
                    </a:rPr>
                    <a:t> </a:t>
                  </a:r>
                </a:p>
              </p:txBody>
            </p:sp>
          </mc:Fallback>
        </mc:AlternateContent>
        <p:grpSp>
          <p:nvGrpSpPr>
            <p:cNvPr id="17" name="グループ化 16">
              <a:extLst>
                <a:ext uri="{FF2B5EF4-FFF2-40B4-BE49-F238E27FC236}">
                  <a16:creationId xmlns:a16="http://schemas.microsoft.com/office/drawing/2014/main" id="{2E0BC699-FFB1-3FBB-41CA-962D0D13E9C1}"/>
                </a:ext>
              </a:extLst>
            </p:cNvPr>
            <p:cNvGrpSpPr/>
            <p:nvPr/>
          </p:nvGrpSpPr>
          <p:grpSpPr>
            <a:xfrm>
              <a:off x="509324" y="11808872"/>
              <a:ext cx="6485873" cy="5953937"/>
              <a:chOff x="509324" y="11808872"/>
              <a:chExt cx="6485873" cy="5953937"/>
            </a:xfrm>
          </p:grpSpPr>
          <mc:AlternateContent xmlns:mc="http://schemas.openxmlformats.org/markup-compatibility/2006" xmlns:a14="http://schemas.microsoft.com/office/drawing/2010/main">
            <mc:Choice Requires="a14">
              <p:sp>
                <p:nvSpPr>
                  <p:cNvPr id="11" name="テキスト ボックス 10">
                    <a:extLst>
                      <a:ext uri="{FF2B5EF4-FFF2-40B4-BE49-F238E27FC236}">
                        <a16:creationId xmlns:a16="http://schemas.microsoft.com/office/drawing/2014/main" id="{22C612BB-33D4-9E37-2324-99842F5DFA8D}"/>
                      </a:ext>
                    </a:extLst>
                  </p:cNvPr>
                  <p:cNvSpPr txBox="1"/>
                  <p:nvPr/>
                </p:nvSpPr>
                <p:spPr>
                  <a:xfrm>
                    <a:off x="826273" y="15256160"/>
                    <a:ext cx="801537" cy="11549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rPr>
                            <m:t>𝜈</m:t>
                          </m:r>
                        </m:oMath>
                      </m:oMathPara>
                    </a14:m>
                    <a:endParaRPr kumimoji="1" lang="ja-JP" altLang="en-US" dirty="0"/>
                  </a:p>
                </p:txBody>
              </p:sp>
            </mc:Choice>
            <mc:Fallback xmlns="">
              <p:sp>
                <p:nvSpPr>
                  <p:cNvPr id="11" name="テキスト ボックス 10">
                    <a:extLst>
                      <a:ext uri="{FF2B5EF4-FFF2-40B4-BE49-F238E27FC236}">
                        <a16:creationId xmlns:a16="http://schemas.microsoft.com/office/drawing/2014/main" id="{22C612BB-33D4-9E37-2324-99842F5DFA8D}"/>
                      </a:ext>
                    </a:extLst>
                  </p:cNvPr>
                  <p:cNvSpPr txBox="1">
                    <a:spLocks noRot="1" noChangeAspect="1" noMove="1" noResize="1" noEditPoints="1" noAdjustHandles="1" noChangeArrowheads="1" noChangeShapeType="1" noTextEdit="1"/>
                  </p:cNvSpPr>
                  <p:nvPr/>
                </p:nvSpPr>
                <p:spPr>
                  <a:xfrm>
                    <a:off x="826273" y="15256160"/>
                    <a:ext cx="801537" cy="1154932"/>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0" name="テキスト ボックス 19">
                    <a:extLst>
                      <a:ext uri="{FF2B5EF4-FFF2-40B4-BE49-F238E27FC236}">
                        <a16:creationId xmlns:a16="http://schemas.microsoft.com/office/drawing/2014/main" id="{07C861EB-8EA3-16AB-1DB1-785568697A63}"/>
                      </a:ext>
                    </a:extLst>
                  </p:cNvPr>
                  <p:cNvSpPr txBox="1"/>
                  <p:nvPr/>
                </p:nvSpPr>
                <p:spPr>
                  <a:xfrm>
                    <a:off x="1621831" y="15884325"/>
                    <a:ext cx="801537" cy="11549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rPr>
                            <m:t>𝜈</m:t>
                          </m:r>
                        </m:oMath>
                      </m:oMathPara>
                    </a14:m>
                    <a:endParaRPr kumimoji="1" lang="ja-JP" altLang="en-US" dirty="0"/>
                  </a:p>
                </p:txBody>
              </p:sp>
            </mc:Choice>
            <mc:Fallback xmlns="">
              <p:sp>
                <p:nvSpPr>
                  <p:cNvPr id="20" name="テキスト ボックス 19">
                    <a:extLst>
                      <a:ext uri="{FF2B5EF4-FFF2-40B4-BE49-F238E27FC236}">
                        <a16:creationId xmlns:a16="http://schemas.microsoft.com/office/drawing/2014/main" id="{07C861EB-8EA3-16AB-1DB1-785568697A63}"/>
                      </a:ext>
                    </a:extLst>
                  </p:cNvPr>
                  <p:cNvSpPr txBox="1">
                    <a:spLocks noRot="1" noChangeAspect="1" noMove="1" noResize="1" noEditPoints="1" noAdjustHandles="1" noChangeArrowheads="1" noChangeShapeType="1" noTextEdit="1"/>
                  </p:cNvSpPr>
                  <p:nvPr/>
                </p:nvSpPr>
                <p:spPr>
                  <a:xfrm>
                    <a:off x="1621831" y="15884325"/>
                    <a:ext cx="801537" cy="1154932"/>
                  </a:xfrm>
                  <a:prstGeom prst="rect">
                    <a:avLst/>
                  </a:prstGeom>
                  <a:blipFill>
                    <a:blip r:embed="rId4"/>
                    <a:stretch>
                      <a:fillRect/>
                    </a:stretch>
                  </a:blipFill>
                </p:spPr>
                <p:txBody>
                  <a:bodyPr/>
                  <a:lstStyle/>
                  <a:p>
                    <a:r>
                      <a:rPr lang="ja-JP" altLang="en-US">
                        <a:noFill/>
                      </a:rPr>
                      <a:t> </a:t>
                    </a:r>
                  </a:p>
                </p:txBody>
              </p:sp>
            </mc:Fallback>
          </mc:AlternateContent>
          <p:sp>
            <p:nvSpPr>
              <p:cNvPr id="27" name="矢印: 右 26">
                <a:extLst>
                  <a:ext uri="{FF2B5EF4-FFF2-40B4-BE49-F238E27FC236}">
                    <a16:creationId xmlns:a16="http://schemas.microsoft.com/office/drawing/2014/main" id="{CFCA8BEF-1D88-27AE-8EB5-98CDBB14E744}"/>
                  </a:ext>
                </a:extLst>
              </p:cNvPr>
              <p:cNvSpPr/>
              <p:nvPr/>
            </p:nvSpPr>
            <p:spPr>
              <a:xfrm rot="16863087">
                <a:off x="293982" y="14305501"/>
                <a:ext cx="2410537" cy="22101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29" name="テキスト ボックス 28">
                    <a:extLst>
                      <a:ext uri="{FF2B5EF4-FFF2-40B4-BE49-F238E27FC236}">
                        <a16:creationId xmlns:a16="http://schemas.microsoft.com/office/drawing/2014/main" id="{AE6A91FB-EF45-A556-2B1C-4D9546DE84DB}"/>
                      </a:ext>
                    </a:extLst>
                  </p:cNvPr>
                  <p:cNvSpPr txBox="1"/>
                  <p:nvPr/>
                </p:nvSpPr>
                <p:spPr>
                  <a:xfrm>
                    <a:off x="5442169" y="16607877"/>
                    <a:ext cx="1553028" cy="11549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rPr>
                            <m:t>𝑛</m:t>
                          </m:r>
                        </m:oMath>
                      </m:oMathPara>
                    </a14:m>
                    <a:endParaRPr kumimoji="1" lang="ja-JP" altLang="en-US" dirty="0"/>
                  </a:p>
                </p:txBody>
              </p:sp>
            </mc:Choice>
            <mc:Fallback xmlns="">
              <p:sp>
                <p:nvSpPr>
                  <p:cNvPr id="29" name="テキスト ボックス 28">
                    <a:extLst>
                      <a:ext uri="{FF2B5EF4-FFF2-40B4-BE49-F238E27FC236}">
                        <a16:creationId xmlns:a16="http://schemas.microsoft.com/office/drawing/2014/main" id="{AE6A91FB-EF45-A556-2B1C-4D9546DE84DB}"/>
                      </a:ext>
                    </a:extLst>
                  </p:cNvPr>
                  <p:cNvSpPr txBox="1">
                    <a:spLocks noRot="1" noChangeAspect="1" noMove="1" noResize="1" noEditPoints="1" noAdjustHandles="1" noChangeArrowheads="1" noChangeShapeType="1" noTextEdit="1"/>
                  </p:cNvSpPr>
                  <p:nvPr/>
                </p:nvSpPr>
                <p:spPr>
                  <a:xfrm>
                    <a:off x="5442169" y="16607877"/>
                    <a:ext cx="1553028" cy="1154932"/>
                  </a:xfrm>
                  <a:prstGeom prst="rect">
                    <a:avLst/>
                  </a:prstGeom>
                  <a:blipFill>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0" name="テキスト ボックス 29">
                    <a:extLst>
                      <a:ext uri="{FF2B5EF4-FFF2-40B4-BE49-F238E27FC236}">
                        <a16:creationId xmlns:a16="http://schemas.microsoft.com/office/drawing/2014/main" id="{AFAF192D-4615-B0FB-54F9-3F4BA456DE37}"/>
                      </a:ext>
                    </a:extLst>
                  </p:cNvPr>
                  <p:cNvSpPr txBox="1"/>
                  <p:nvPr/>
                </p:nvSpPr>
                <p:spPr>
                  <a:xfrm>
                    <a:off x="4855132" y="15687451"/>
                    <a:ext cx="1553028" cy="11549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rPr>
                            <m:t>𝑝</m:t>
                          </m:r>
                        </m:oMath>
                      </m:oMathPara>
                    </a14:m>
                    <a:endParaRPr kumimoji="1" lang="ja-JP" altLang="en-US" dirty="0"/>
                  </a:p>
                </p:txBody>
              </p:sp>
            </mc:Choice>
            <mc:Fallback xmlns="">
              <p:sp>
                <p:nvSpPr>
                  <p:cNvPr id="30" name="テキスト ボックス 29">
                    <a:extLst>
                      <a:ext uri="{FF2B5EF4-FFF2-40B4-BE49-F238E27FC236}">
                        <a16:creationId xmlns:a16="http://schemas.microsoft.com/office/drawing/2014/main" id="{AFAF192D-4615-B0FB-54F9-3F4BA456DE37}"/>
                      </a:ext>
                    </a:extLst>
                  </p:cNvPr>
                  <p:cNvSpPr txBox="1">
                    <a:spLocks noRot="1" noChangeAspect="1" noMove="1" noResize="1" noEditPoints="1" noAdjustHandles="1" noChangeArrowheads="1" noChangeShapeType="1" noTextEdit="1"/>
                  </p:cNvSpPr>
                  <p:nvPr/>
                </p:nvSpPr>
                <p:spPr>
                  <a:xfrm>
                    <a:off x="4855132" y="15687451"/>
                    <a:ext cx="1553028" cy="1154932"/>
                  </a:xfrm>
                  <a:prstGeom prst="rect">
                    <a:avLst/>
                  </a:prstGeom>
                  <a:blipFill>
                    <a:blip r:embed="rId6"/>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1" name="テキスト ボックス 30">
                    <a:extLst>
                      <a:ext uri="{FF2B5EF4-FFF2-40B4-BE49-F238E27FC236}">
                        <a16:creationId xmlns:a16="http://schemas.microsoft.com/office/drawing/2014/main" id="{0CB0EDA3-BD43-6DB4-04FA-5F95E6D48F35}"/>
                      </a:ext>
                    </a:extLst>
                  </p:cNvPr>
                  <p:cNvSpPr txBox="1"/>
                  <p:nvPr/>
                </p:nvSpPr>
                <p:spPr>
                  <a:xfrm>
                    <a:off x="5155780" y="14748466"/>
                    <a:ext cx="1553028" cy="11549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rPr>
                            <m:t>𝑝</m:t>
                          </m:r>
                        </m:oMath>
                      </m:oMathPara>
                    </a14:m>
                    <a:endParaRPr kumimoji="1" lang="ja-JP" altLang="en-US" dirty="0"/>
                  </a:p>
                </p:txBody>
              </p:sp>
            </mc:Choice>
            <mc:Fallback xmlns="">
              <p:sp>
                <p:nvSpPr>
                  <p:cNvPr id="31" name="テキスト ボックス 30">
                    <a:extLst>
                      <a:ext uri="{FF2B5EF4-FFF2-40B4-BE49-F238E27FC236}">
                        <a16:creationId xmlns:a16="http://schemas.microsoft.com/office/drawing/2014/main" id="{0CB0EDA3-BD43-6DB4-04FA-5F95E6D48F35}"/>
                      </a:ext>
                    </a:extLst>
                  </p:cNvPr>
                  <p:cNvSpPr txBox="1">
                    <a:spLocks noRot="1" noChangeAspect="1" noMove="1" noResize="1" noEditPoints="1" noAdjustHandles="1" noChangeArrowheads="1" noChangeShapeType="1" noTextEdit="1"/>
                  </p:cNvSpPr>
                  <p:nvPr/>
                </p:nvSpPr>
                <p:spPr>
                  <a:xfrm>
                    <a:off x="5155780" y="14748466"/>
                    <a:ext cx="1553028" cy="1154932"/>
                  </a:xfrm>
                  <a:prstGeom prst="rect">
                    <a:avLst/>
                  </a:prstGeom>
                  <a:blipFill>
                    <a:blip r:embed="rId7"/>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2" name="テキスト ボックス 31">
                    <a:extLst>
                      <a:ext uri="{FF2B5EF4-FFF2-40B4-BE49-F238E27FC236}">
                        <a16:creationId xmlns:a16="http://schemas.microsoft.com/office/drawing/2014/main" id="{6E07C309-9576-AFF5-3169-3B6C68CE11D0}"/>
                      </a:ext>
                    </a:extLst>
                  </p:cNvPr>
                  <p:cNvSpPr txBox="1"/>
                  <p:nvPr/>
                </p:nvSpPr>
                <p:spPr>
                  <a:xfrm>
                    <a:off x="3354928" y="12728374"/>
                    <a:ext cx="1553028" cy="11549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rPr>
                            <m:t>𝑝</m:t>
                          </m:r>
                        </m:oMath>
                      </m:oMathPara>
                    </a14:m>
                    <a:endParaRPr kumimoji="1" lang="ja-JP" altLang="en-US" dirty="0"/>
                  </a:p>
                </p:txBody>
              </p:sp>
            </mc:Choice>
            <mc:Fallback xmlns="">
              <p:sp>
                <p:nvSpPr>
                  <p:cNvPr id="32" name="テキスト ボックス 31">
                    <a:extLst>
                      <a:ext uri="{FF2B5EF4-FFF2-40B4-BE49-F238E27FC236}">
                        <a16:creationId xmlns:a16="http://schemas.microsoft.com/office/drawing/2014/main" id="{6E07C309-9576-AFF5-3169-3B6C68CE11D0}"/>
                      </a:ext>
                    </a:extLst>
                  </p:cNvPr>
                  <p:cNvSpPr txBox="1">
                    <a:spLocks noRot="1" noChangeAspect="1" noMove="1" noResize="1" noEditPoints="1" noAdjustHandles="1" noChangeArrowheads="1" noChangeShapeType="1" noTextEdit="1"/>
                  </p:cNvSpPr>
                  <p:nvPr/>
                </p:nvSpPr>
                <p:spPr>
                  <a:xfrm>
                    <a:off x="3354928" y="12728374"/>
                    <a:ext cx="1553028" cy="1154932"/>
                  </a:xfrm>
                  <a:prstGeom prst="rect">
                    <a:avLst/>
                  </a:prstGeom>
                  <a:blipFill>
                    <a:blip r:embed="rId8"/>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3" name="テキスト ボックス 32">
                    <a:extLst>
                      <a:ext uri="{FF2B5EF4-FFF2-40B4-BE49-F238E27FC236}">
                        <a16:creationId xmlns:a16="http://schemas.microsoft.com/office/drawing/2014/main" id="{4739AD9F-F479-6E6B-5CDF-D0CC99C1E405}"/>
                      </a:ext>
                    </a:extLst>
                  </p:cNvPr>
                  <p:cNvSpPr txBox="1"/>
                  <p:nvPr/>
                </p:nvSpPr>
                <p:spPr>
                  <a:xfrm>
                    <a:off x="509324" y="11905602"/>
                    <a:ext cx="1553028" cy="11549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rPr>
                            <m:t>𝑝</m:t>
                          </m:r>
                        </m:oMath>
                      </m:oMathPara>
                    </a14:m>
                    <a:endParaRPr kumimoji="1" lang="ja-JP" altLang="en-US" dirty="0"/>
                  </a:p>
                </p:txBody>
              </p:sp>
            </mc:Choice>
            <mc:Fallback xmlns="">
              <p:sp>
                <p:nvSpPr>
                  <p:cNvPr id="33" name="テキスト ボックス 32">
                    <a:extLst>
                      <a:ext uri="{FF2B5EF4-FFF2-40B4-BE49-F238E27FC236}">
                        <a16:creationId xmlns:a16="http://schemas.microsoft.com/office/drawing/2014/main" id="{4739AD9F-F479-6E6B-5CDF-D0CC99C1E405}"/>
                      </a:ext>
                    </a:extLst>
                  </p:cNvPr>
                  <p:cNvSpPr txBox="1">
                    <a:spLocks noRot="1" noChangeAspect="1" noMove="1" noResize="1" noEditPoints="1" noAdjustHandles="1" noChangeArrowheads="1" noChangeShapeType="1" noTextEdit="1"/>
                  </p:cNvSpPr>
                  <p:nvPr/>
                </p:nvSpPr>
                <p:spPr>
                  <a:xfrm>
                    <a:off x="509324" y="11905602"/>
                    <a:ext cx="1553028" cy="1154932"/>
                  </a:xfrm>
                  <a:prstGeom prst="rect">
                    <a:avLst/>
                  </a:prstGeom>
                  <a:blipFill>
                    <a:blip r:embed="rId9"/>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4" name="テキスト ボックス 33">
                    <a:extLst>
                      <a:ext uri="{FF2B5EF4-FFF2-40B4-BE49-F238E27FC236}">
                        <a16:creationId xmlns:a16="http://schemas.microsoft.com/office/drawing/2014/main" id="{4F394D60-5CA0-1D0C-E7EF-66682AAA4669}"/>
                      </a:ext>
                    </a:extLst>
                  </p:cNvPr>
                  <p:cNvSpPr txBox="1"/>
                  <p:nvPr/>
                </p:nvSpPr>
                <p:spPr>
                  <a:xfrm>
                    <a:off x="4066208" y="13305840"/>
                    <a:ext cx="1553028" cy="11549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rPr>
                            <m:t>𝑛</m:t>
                          </m:r>
                        </m:oMath>
                      </m:oMathPara>
                    </a14:m>
                    <a:endParaRPr kumimoji="1" lang="ja-JP" altLang="en-US" dirty="0"/>
                  </a:p>
                </p:txBody>
              </p:sp>
            </mc:Choice>
            <mc:Fallback xmlns="">
              <p:sp>
                <p:nvSpPr>
                  <p:cNvPr id="34" name="テキスト ボックス 33">
                    <a:extLst>
                      <a:ext uri="{FF2B5EF4-FFF2-40B4-BE49-F238E27FC236}">
                        <a16:creationId xmlns:a16="http://schemas.microsoft.com/office/drawing/2014/main" id="{4F394D60-5CA0-1D0C-E7EF-66682AAA4669}"/>
                      </a:ext>
                    </a:extLst>
                  </p:cNvPr>
                  <p:cNvSpPr txBox="1">
                    <a:spLocks noRot="1" noChangeAspect="1" noMove="1" noResize="1" noEditPoints="1" noAdjustHandles="1" noChangeArrowheads="1" noChangeShapeType="1" noTextEdit="1"/>
                  </p:cNvSpPr>
                  <p:nvPr/>
                </p:nvSpPr>
                <p:spPr>
                  <a:xfrm>
                    <a:off x="4066208" y="13305840"/>
                    <a:ext cx="1553028" cy="1154932"/>
                  </a:xfrm>
                  <a:prstGeom prst="rect">
                    <a:avLst/>
                  </a:prstGeom>
                  <a:blipFill>
                    <a:blip r:embed="rId10"/>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5" name="テキスト ボックス 34">
                    <a:extLst>
                      <a:ext uri="{FF2B5EF4-FFF2-40B4-BE49-F238E27FC236}">
                        <a16:creationId xmlns:a16="http://schemas.microsoft.com/office/drawing/2014/main" id="{33E142D2-9C0F-6DF9-3B76-44930E86A747}"/>
                      </a:ext>
                    </a:extLst>
                  </p:cNvPr>
                  <p:cNvSpPr txBox="1"/>
                  <p:nvPr/>
                </p:nvSpPr>
                <p:spPr>
                  <a:xfrm>
                    <a:off x="4253645" y="14258634"/>
                    <a:ext cx="1553028" cy="11549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rPr>
                            <m:t>𝑛</m:t>
                          </m:r>
                        </m:oMath>
                      </m:oMathPara>
                    </a14:m>
                    <a:endParaRPr kumimoji="1" lang="ja-JP" altLang="en-US" dirty="0"/>
                  </a:p>
                </p:txBody>
              </p:sp>
            </mc:Choice>
            <mc:Fallback xmlns="">
              <p:sp>
                <p:nvSpPr>
                  <p:cNvPr id="35" name="テキスト ボックス 34">
                    <a:extLst>
                      <a:ext uri="{FF2B5EF4-FFF2-40B4-BE49-F238E27FC236}">
                        <a16:creationId xmlns:a16="http://schemas.microsoft.com/office/drawing/2014/main" id="{33E142D2-9C0F-6DF9-3B76-44930E86A747}"/>
                      </a:ext>
                    </a:extLst>
                  </p:cNvPr>
                  <p:cNvSpPr txBox="1">
                    <a:spLocks noRot="1" noChangeAspect="1" noMove="1" noResize="1" noEditPoints="1" noAdjustHandles="1" noChangeArrowheads="1" noChangeShapeType="1" noTextEdit="1"/>
                  </p:cNvSpPr>
                  <p:nvPr/>
                </p:nvSpPr>
                <p:spPr>
                  <a:xfrm>
                    <a:off x="4253645" y="14258634"/>
                    <a:ext cx="1553028" cy="1154932"/>
                  </a:xfrm>
                  <a:prstGeom prst="rect">
                    <a:avLst/>
                  </a:prstGeom>
                  <a:blipFill>
                    <a:blip r:embed="rId11"/>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6" name="テキスト ボックス 35">
                    <a:extLst>
                      <a:ext uri="{FF2B5EF4-FFF2-40B4-BE49-F238E27FC236}">
                        <a16:creationId xmlns:a16="http://schemas.microsoft.com/office/drawing/2014/main" id="{AF08DE81-5593-7C0C-8084-8863B534B44A}"/>
                      </a:ext>
                    </a:extLst>
                  </p:cNvPr>
                  <p:cNvSpPr txBox="1"/>
                  <p:nvPr/>
                </p:nvSpPr>
                <p:spPr>
                  <a:xfrm>
                    <a:off x="2157540" y="12548099"/>
                    <a:ext cx="1553028" cy="11549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rPr>
                            <m:t>𝑛</m:t>
                          </m:r>
                        </m:oMath>
                      </m:oMathPara>
                    </a14:m>
                    <a:endParaRPr kumimoji="1" lang="ja-JP" altLang="en-US" dirty="0"/>
                  </a:p>
                </p:txBody>
              </p:sp>
            </mc:Choice>
            <mc:Fallback xmlns="">
              <p:sp>
                <p:nvSpPr>
                  <p:cNvPr id="36" name="テキスト ボックス 35">
                    <a:extLst>
                      <a:ext uri="{FF2B5EF4-FFF2-40B4-BE49-F238E27FC236}">
                        <a16:creationId xmlns:a16="http://schemas.microsoft.com/office/drawing/2014/main" id="{AF08DE81-5593-7C0C-8084-8863B534B44A}"/>
                      </a:ext>
                    </a:extLst>
                  </p:cNvPr>
                  <p:cNvSpPr txBox="1">
                    <a:spLocks noRot="1" noChangeAspect="1" noMove="1" noResize="1" noEditPoints="1" noAdjustHandles="1" noChangeArrowheads="1" noChangeShapeType="1" noTextEdit="1"/>
                  </p:cNvSpPr>
                  <p:nvPr/>
                </p:nvSpPr>
                <p:spPr>
                  <a:xfrm>
                    <a:off x="2157540" y="12548099"/>
                    <a:ext cx="1553028" cy="1154932"/>
                  </a:xfrm>
                  <a:prstGeom prst="rect">
                    <a:avLst/>
                  </a:prstGeom>
                  <a:blipFill>
                    <a:blip r:embed="rId1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7" name="テキスト ボックス 36">
                    <a:extLst>
                      <a:ext uri="{FF2B5EF4-FFF2-40B4-BE49-F238E27FC236}">
                        <a16:creationId xmlns:a16="http://schemas.microsoft.com/office/drawing/2014/main" id="{D9639B57-9246-5E88-F585-56130EC51DC2}"/>
                      </a:ext>
                    </a:extLst>
                  </p:cNvPr>
                  <p:cNvSpPr txBox="1"/>
                  <p:nvPr/>
                </p:nvSpPr>
                <p:spPr>
                  <a:xfrm>
                    <a:off x="1561973" y="11808872"/>
                    <a:ext cx="1553028" cy="11549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rPr>
                            <m:t>𝑛</m:t>
                          </m:r>
                        </m:oMath>
                      </m:oMathPara>
                    </a14:m>
                    <a:endParaRPr kumimoji="1" lang="ja-JP" altLang="en-US" dirty="0"/>
                  </a:p>
                </p:txBody>
              </p:sp>
            </mc:Choice>
            <mc:Fallback xmlns="">
              <p:sp>
                <p:nvSpPr>
                  <p:cNvPr id="37" name="テキスト ボックス 36">
                    <a:extLst>
                      <a:ext uri="{FF2B5EF4-FFF2-40B4-BE49-F238E27FC236}">
                        <a16:creationId xmlns:a16="http://schemas.microsoft.com/office/drawing/2014/main" id="{D9639B57-9246-5E88-F585-56130EC51DC2}"/>
                      </a:ext>
                    </a:extLst>
                  </p:cNvPr>
                  <p:cNvSpPr txBox="1">
                    <a:spLocks noRot="1" noChangeAspect="1" noMove="1" noResize="1" noEditPoints="1" noAdjustHandles="1" noChangeArrowheads="1" noChangeShapeType="1" noTextEdit="1"/>
                  </p:cNvSpPr>
                  <p:nvPr/>
                </p:nvSpPr>
                <p:spPr>
                  <a:xfrm>
                    <a:off x="1561973" y="11808872"/>
                    <a:ext cx="1553028" cy="1154932"/>
                  </a:xfrm>
                  <a:prstGeom prst="rect">
                    <a:avLst/>
                  </a:prstGeom>
                  <a:blipFill>
                    <a:blip r:embed="rId13"/>
                    <a:stretch>
                      <a:fillRect/>
                    </a:stretch>
                  </a:blipFill>
                </p:spPr>
                <p:txBody>
                  <a:bodyPr/>
                  <a:lstStyle/>
                  <a:p>
                    <a:r>
                      <a:rPr lang="ja-JP" altLang="en-US">
                        <a:noFill/>
                      </a:rPr>
                      <a:t> </a:t>
                    </a:r>
                  </a:p>
                </p:txBody>
              </p:sp>
            </mc:Fallback>
          </mc:AlternateContent>
        </p:grpSp>
      </p:grpSp>
      <mc:AlternateContent xmlns:mc="http://schemas.openxmlformats.org/markup-compatibility/2006" xmlns:a14="http://schemas.microsoft.com/office/drawing/2010/main">
        <mc:Choice Requires="a14">
          <p:sp>
            <p:nvSpPr>
              <p:cNvPr id="38" name="テキスト ボックス 37">
                <a:extLst>
                  <a:ext uri="{FF2B5EF4-FFF2-40B4-BE49-F238E27FC236}">
                    <a16:creationId xmlns:a16="http://schemas.microsoft.com/office/drawing/2014/main" id="{A2670C1E-0CF7-D28B-A3AE-02EDBE40F901}"/>
                  </a:ext>
                </a:extLst>
              </p:cNvPr>
              <p:cNvSpPr txBox="1"/>
              <p:nvPr/>
            </p:nvSpPr>
            <p:spPr>
              <a:xfrm>
                <a:off x="10241247" y="16300100"/>
                <a:ext cx="3410484" cy="61555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4000" b="0" i="1" smtClean="0">
                          <a:latin typeface="Cambria Math" panose="02040503050406030204" pitchFamily="18" charset="0"/>
                        </a:rPr>
                        <m:t>𝜈</m:t>
                      </m:r>
                      <m:r>
                        <a:rPr kumimoji="1" lang="en-US" altLang="ja-JP" sz="4000" b="0" i="1" smtClean="0">
                          <a:latin typeface="Cambria Math" panose="02040503050406030204" pitchFamily="18" charset="0"/>
                        </a:rPr>
                        <m:t>+</m:t>
                      </m:r>
                      <m:r>
                        <a:rPr kumimoji="1" lang="en-US" altLang="ja-JP" sz="4000" b="0" i="1" smtClean="0">
                          <a:latin typeface="Cambria Math" panose="02040503050406030204" pitchFamily="18" charset="0"/>
                        </a:rPr>
                        <m:t>𝑁</m:t>
                      </m:r>
                      <m:r>
                        <a:rPr kumimoji="1" lang="en-US" altLang="ja-JP" sz="4000" b="0" i="1" smtClean="0">
                          <a:latin typeface="Cambria Math" panose="02040503050406030204" pitchFamily="18" charset="0"/>
                        </a:rPr>
                        <m:t>→</m:t>
                      </m:r>
                      <m:r>
                        <a:rPr kumimoji="1" lang="en-US" altLang="ja-JP" sz="4000" b="0" i="1" smtClean="0">
                          <a:latin typeface="Cambria Math" panose="02040503050406030204" pitchFamily="18" charset="0"/>
                        </a:rPr>
                        <m:t>𝜈</m:t>
                      </m:r>
                      <m:r>
                        <a:rPr kumimoji="1" lang="en-US" altLang="ja-JP" sz="4000" b="0" i="1" smtClean="0">
                          <a:latin typeface="Cambria Math" panose="02040503050406030204" pitchFamily="18" charset="0"/>
                        </a:rPr>
                        <m:t>+</m:t>
                      </m:r>
                      <m:r>
                        <a:rPr kumimoji="1" lang="en-US" altLang="ja-JP" sz="4000" b="0" i="1" smtClean="0">
                          <a:latin typeface="Cambria Math" panose="02040503050406030204" pitchFamily="18" charset="0"/>
                        </a:rPr>
                        <m:t>𝑁</m:t>
                      </m:r>
                    </m:oMath>
                  </m:oMathPara>
                </a14:m>
                <a:endParaRPr kumimoji="1" lang="ja-JP" altLang="en-US" sz="4000" dirty="0"/>
              </a:p>
            </p:txBody>
          </p:sp>
        </mc:Choice>
        <mc:Fallback xmlns="">
          <p:sp>
            <p:nvSpPr>
              <p:cNvPr id="38" name="テキスト ボックス 37">
                <a:extLst>
                  <a:ext uri="{FF2B5EF4-FFF2-40B4-BE49-F238E27FC236}">
                    <a16:creationId xmlns:a16="http://schemas.microsoft.com/office/drawing/2014/main" id="{A2670C1E-0CF7-D28B-A3AE-02EDBE40F901}"/>
                  </a:ext>
                </a:extLst>
              </p:cNvPr>
              <p:cNvSpPr txBox="1">
                <a:spLocks noRot="1" noChangeAspect="1" noMove="1" noResize="1" noEditPoints="1" noAdjustHandles="1" noChangeArrowheads="1" noChangeShapeType="1" noTextEdit="1"/>
              </p:cNvSpPr>
              <p:nvPr/>
            </p:nvSpPr>
            <p:spPr>
              <a:xfrm>
                <a:off x="10241247" y="16300100"/>
                <a:ext cx="3410484" cy="615553"/>
              </a:xfrm>
              <a:prstGeom prst="rect">
                <a:avLst/>
              </a:prstGeom>
              <a:blipFill>
                <a:blip r:embed="rId1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9" name="テキスト ボックス 38">
                <a:extLst>
                  <a:ext uri="{FF2B5EF4-FFF2-40B4-BE49-F238E27FC236}">
                    <a16:creationId xmlns:a16="http://schemas.microsoft.com/office/drawing/2014/main" id="{61C9AA6E-ED34-BBEB-A321-4EE684B67934}"/>
                  </a:ext>
                </a:extLst>
              </p:cNvPr>
              <p:cNvSpPr txBox="1"/>
              <p:nvPr/>
            </p:nvSpPr>
            <p:spPr>
              <a:xfrm>
                <a:off x="6579857" y="12298639"/>
                <a:ext cx="8920516" cy="154561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kumimoji="1" lang="en-US" altLang="ja-JP" sz="4000" b="0" i="1" smtClean="0">
                              <a:latin typeface="Cambria Math" panose="02040503050406030204" pitchFamily="18" charset="0"/>
                            </a:rPr>
                          </m:ctrlPr>
                        </m:fPr>
                        <m:num>
                          <m:r>
                            <a:rPr kumimoji="1" lang="en-US" altLang="ja-JP" sz="4000" b="0" i="1" smtClean="0">
                              <a:latin typeface="Cambria Math" panose="02040503050406030204" pitchFamily="18" charset="0"/>
                            </a:rPr>
                            <m:t>1</m:t>
                          </m:r>
                        </m:num>
                        <m:den>
                          <m:r>
                            <a:rPr kumimoji="1" lang="en-US" altLang="ja-JP" sz="4000" b="0" i="1" smtClean="0">
                              <a:latin typeface="Cambria Math" panose="02040503050406030204" pitchFamily="18" charset="0"/>
                            </a:rPr>
                            <m:t>𝑐</m:t>
                          </m:r>
                        </m:den>
                      </m:f>
                      <m:f>
                        <m:fPr>
                          <m:ctrlPr>
                            <a:rPr kumimoji="1" lang="en-US" altLang="ja-JP" sz="4000" b="0" i="1" smtClean="0">
                              <a:latin typeface="Cambria Math" panose="02040503050406030204" pitchFamily="18" charset="0"/>
                            </a:rPr>
                          </m:ctrlPr>
                        </m:fPr>
                        <m:num>
                          <m:r>
                            <a:rPr kumimoji="1" lang="en-US" altLang="ja-JP" sz="4000" b="0" i="1" smtClean="0">
                              <a:latin typeface="Cambria Math" panose="02040503050406030204" pitchFamily="18" charset="0"/>
                            </a:rPr>
                            <m:t>𝜕</m:t>
                          </m:r>
                          <m:r>
                            <a:rPr kumimoji="1" lang="en-US" altLang="ja-JP" sz="4000" b="0" i="1" smtClean="0">
                              <a:latin typeface="Cambria Math" panose="02040503050406030204" pitchFamily="18" charset="0"/>
                            </a:rPr>
                            <m:t>𝑓</m:t>
                          </m:r>
                        </m:num>
                        <m:den>
                          <m:r>
                            <a:rPr kumimoji="1" lang="en-US" altLang="ja-JP" sz="4000" b="0" i="1" smtClean="0">
                              <a:latin typeface="Cambria Math" panose="02040503050406030204" pitchFamily="18" charset="0"/>
                            </a:rPr>
                            <m:t>𝜕</m:t>
                          </m:r>
                          <m:r>
                            <a:rPr kumimoji="1" lang="en-US" altLang="ja-JP" sz="4000" b="0" i="1" smtClean="0">
                              <a:latin typeface="Cambria Math" panose="02040503050406030204" pitchFamily="18" charset="0"/>
                            </a:rPr>
                            <m:t>𝑡</m:t>
                          </m:r>
                        </m:den>
                      </m:f>
                      <m:r>
                        <a:rPr kumimoji="1" lang="en-US" altLang="ja-JP" sz="4000" b="0" i="1" smtClean="0">
                          <a:latin typeface="Cambria Math" panose="02040503050406030204" pitchFamily="18" charset="0"/>
                        </a:rPr>
                        <m:t>+</m:t>
                      </m:r>
                      <m:f>
                        <m:fPr>
                          <m:ctrlPr>
                            <a:rPr kumimoji="1" lang="en-US" altLang="ja-JP" sz="4000" b="0" i="1" smtClean="0">
                              <a:latin typeface="Cambria Math" panose="02040503050406030204" pitchFamily="18" charset="0"/>
                            </a:rPr>
                          </m:ctrlPr>
                        </m:fPr>
                        <m:num>
                          <m:r>
                            <a:rPr kumimoji="1" lang="en-US" altLang="ja-JP" sz="4000" b="0" i="1" smtClean="0">
                              <a:latin typeface="Cambria Math" panose="02040503050406030204" pitchFamily="18" charset="0"/>
                            </a:rPr>
                            <m:t>𝜕</m:t>
                          </m:r>
                          <m:r>
                            <a:rPr kumimoji="1" lang="en-US" altLang="ja-JP" sz="4000" b="0" i="1" smtClean="0">
                              <a:latin typeface="Cambria Math" panose="02040503050406030204" pitchFamily="18" charset="0"/>
                            </a:rPr>
                            <m:t>𝑓</m:t>
                          </m:r>
                        </m:num>
                        <m:den>
                          <m:r>
                            <a:rPr kumimoji="1" lang="en-US" altLang="ja-JP" sz="4000" b="0" i="1" smtClean="0">
                              <a:latin typeface="Cambria Math" panose="02040503050406030204" pitchFamily="18" charset="0"/>
                            </a:rPr>
                            <m:t>𝜕</m:t>
                          </m:r>
                          <m:r>
                            <a:rPr kumimoji="1" lang="en-US" altLang="ja-JP" sz="4000" b="0" i="1" smtClean="0">
                              <a:latin typeface="Cambria Math" panose="02040503050406030204" pitchFamily="18" charset="0"/>
                            </a:rPr>
                            <m:t>𝑠</m:t>
                          </m:r>
                        </m:den>
                      </m:f>
                      <m:r>
                        <a:rPr kumimoji="1" lang="en-US" altLang="ja-JP" sz="4000" b="0" i="1" smtClean="0">
                          <a:latin typeface="Cambria Math" panose="02040503050406030204" pitchFamily="18" charset="0"/>
                        </a:rPr>
                        <m:t>=</m:t>
                      </m:r>
                      <m:f>
                        <m:fPr>
                          <m:ctrlPr>
                            <a:rPr lang="en-US" altLang="ja-JP" sz="4000" i="1">
                              <a:latin typeface="Cambria Math" panose="02040503050406030204" pitchFamily="18" charset="0"/>
                            </a:rPr>
                          </m:ctrlPr>
                        </m:fPr>
                        <m:num>
                          <m:r>
                            <a:rPr lang="en-US" altLang="ja-JP" sz="4000" i="1">
                              <a:latin typeface="Cambria Math" panose="02040503050406030204" pitchFamily="18" charset="0"/>
                            </a:rPr>
                            <m:t>1</m:t>
                          </m:r>
                        </m:num>
                        <m:den>
                          <m:r>
                            <a:rPr lang="en-US" altLang="ja-JP" sz="4000" i="1">
                              <a:latin typeface="Cambria Math" panose="02040503050406030204" pitchFamily="18" charset="0"/>
                            </a:rPr>
                            <m:t>𝑐</m:t>
                          </m:r>
                        </m:den>
                      </m:f>
                      <m:sSub>
                        <m:sSubPr>
                          <m:ctrlPr>
                            <a:rPr kumimoji="1" lang="en-US" altLang="ja-JP" sz="4000" b="0" i="1" smtClean="0">
                              <a:latin typeface="Cambria Math" panose="02040503050406030204" pitchFamily="18" charset="0"/>
                            </a:rPr>
                          </m:ctrlPr>
                        </m:sSubPr>
                        <m:e>
                          <m:d>
                            <m:dPr>
                              <m:begChr m:val="["/>
                              <m:endChr m:val="]"/>
                              <m:ctrlPr>
                                <a:rPr kumimoji="1" lang="en-US" altLang="ja-JP" sz="4000" b="0" i="1" smtClean="0">
                                  <a:latin typeface="Cambria Math" panose="02040503050406030204" pitchFamily="18" charset="0"/>
                                </a:rPr>
                              </m:ctrlPr>
                            </m:dPr>
                            <m:e>
                              <m:f>
                                <m:fPr>
                                  <m:ctrlPr>
                                    <a:rPr kumimoji="1" lang="en-US" altLang="ja-JP" sz="4000" b="0" i="1" smtClean="0">
                                      <a:latin typeface="Cambria Math" panose="02040503050406030204" pitchFamily="18" charset="0"/>
                                    </a:rPr>
                                  </m:ctrlPr>
                                </m:fPr>
                                <m:num>
                                  <m:r>
                                    <a:rPr kumimoji="1" lang="en-US" altLang="ja-JP" sz="4000" b="0" i="1" smtClean="0">
                                      <a:latin typeface="Cambria Math" panose="02040503050406030204" pitchFamily="18" charset="0"/>
                                    </a:rPr>
                                    <m:t>𝜕</m:t>
                                  </m:r>
                                  <m:r>
                                    <a:rPr kumimoji="1" lang="en-US" altLang="ja-JP" sz="4000" b="0" i="1" smtClean="0">
                                      <a:latin typeface="Cambria Math" panose="02040503050406030204" pitchFamily="18" charset="0"/>
                                    </a:rPr>
                                    <m:t>𝑓</m:t>
                                  </m:r>
                                </m:num>
                                <m:den>
                                  <m:r>
                                    <a:rPr kumimoji="1" lang="en-US" altLang="ja-JP" sz="4000" b="0" i="1" smtClean="0">
                                      <a:latin typeface="Cambria Math" panose="02040503050406030204" pitchFamily="18" charset="0"/>
                                    </a:rPr>
                                    <m:t>𝜕</m:t>
                                  </m:r>
                                  <m:r>
                                    <a:rPr kumimoji="1" lang="en-US" altLang="ja-JP" sz="4000" b="0" i="1" smtClean="0">
                                      <a:latin typeface="Cambria Math" panose="02040503050406030204" pitchFamily="18" charset="0"/>
                                    </a:rPr>
                                    <m:t>𝑡</m:t>
                                  </m:r>
                                </m:den>
                              </m:f>
                            </m:e>
                          </m:d>
                        </m:e>
                        <m:sub>
                          <m:r>
                            <a:rPr kumimoji="1" lang="en-US" altLang="ja-JP" sz="4000" b="0" i="1" smtClean="0">
                              <a:latin typeface="Cambria Math" panose="02040503050406030204" pitchFamily="18" charset="0"/>
                            </a:rPr>
                            <m:t>𝑐𝑜𝑙𝑙</m:t>
                          </m:r>
                        </m:sub>
                      </m:sSub>
                    </m:oMath>
                  </m:oMathPara>
                </a14:m>
                <a:endParaRPr kumimoji="1" lang="en-US" altLang="ja-JP" sz="4000" b="0" dirty="0"/>
              </a:p>
            </p:txBody>
          </p:sp>
        </mc:Choice>
        <mc:Fallback xmlns="">
          <p:sp>
            <p:nvSpPr>
              <p:cNvPr id="39" name="テキスト ボックス 38">
                <a:extLst>
                  <a:ext uri="{FF2B5EF4-FFF2-40B4-BE49-F238E27FC236}">
                    <a16:creationId xmlns:a16="http://schemas.microsoft.com/office/drawing/2014/main" id="{61C9AA6E-ED34-BBEB-A321-4EE684B67934}"/>
                  </a:ext>
                </a:extLst>
              </p:cNvPr>
              <p:cNvSpPr txBox="1">
                <a:spLocks noRot="1" noChangeAspect="1" noMove="1" noResize="1" noEditPoints="1" noAdjustHandles="1" noChangeArrowheads="1" noChangeShapeType="1" noTextEdit="1"/>
              </p:cNvSpPr>
              <p:nvPr/>
            </p:nvSpPr>
            <p:spPr>
              <a:xfrm>
                <a:off x="6579857" y="12298639"/>
                <a:ext cx="8920516" cy="1545616"/>
              </a:xfrm>
              <a:prstGeom prst="rect">
                <a:avLst/>
              </a:prstGeom>
              <a:blipFill>
                <a:blip r:embed="rId15"/>
                <a:stretch>
                  <a:fillRect/>
                </a:stretch>
              </a:blipFill>
            </p:spPr>
            <p:txBody>
              <a:bodyPr/>
              <a:lstStyle/>
              <a:p>
                <a:r>
                  <a:rPr lang="ja-JP" altLang="en-US">
                    <a:noFill/>
                  </a:rPr>
                  <a:t> </a:t>
                </a:r>
              </a:p>
            </p:txBody>
          </p:sp>
        </mc:Fallback>
      </mc:AlternateContent>
      <p:grpSp>
        <p:nvGrpSpPr>
          <p:cNvPr id="46" name="グループ化 45">
            <a:extLst>
              <a:ext uri="{FF2B5EF4-FFF2-40B4-BE49-F238E27FC236}">
                <a16:creationId xmlns:a16="http://schemas.microsoft.com/office/drawing/2014/main" id="{AD7CAF4A-72DC-BD27-CCF7-36626C076CCC}"/>
              </a:ext>
            </a:extLst>
          </p:cNvPr>
          <p:cNvGrpSpPr/>
          <p:nvPr/>
        </p:nvGrpSpPr>
        <p:grpSpPr>
          <a:xfrm>
            <a:off x="491814" y="38288082"/>
            <a:ext cx="14035582" cy="1549541"/>
            <a:chOff x="509324" y="39882838"/>
            <a:chExt cx="14035582" cy="1549541"/>
          </a:xfrm>
        </p:grpSpPr>
        <p:grpSp>
          <p:nvGrpSpPr>
            <p:cNvPr id="12" name="グループ化 11">
              <a:extLst>
                <a:ext uri="{FF2B5EF4-FFF2-40B4-BE49-F238E27FC236}">
                  <a16:creationId xmlns:a16="http://schemas.microsoft.com/office/drawing/2014/main" id="{2461D6D6-E71F-D485-1AB0-C8A166BBAA61}"/>
                </a:ext>
              </a:extLst>
            </p:cNvPr>
            <p:cNvGrpSpPr/>
            <p:nvPr/>
          </p:nvGrpSpPr>
          <p:grpSpPr>
            <a:xfrm>
              <a:off x="509324" y="39882838"/>
              <a:ext cx="14035582" cy="1547654"/>
              <a:chOff x="521666" y="38052763"/>
              <a:chExt cx="14035582" cy="1547654"/>
            </a:xfrm>
          </p:grpSpPr>
          <mc:AlternateContent xmlns:mc="http://schemas.openxmlformats.org/markup-compatibility/2006" xmlns:a14="http://schemas.microsoft.com/office/drawing/2010/main">
            <mc:Choice Requires="a14">
              <p:sp>
                <p:nvSpPr>
                  <p:cNvPr id="40" name="テキスト ボックス 39">
                    <a:extLst>
                      <a:ext uri="{FF2B5EF4-FFF2-40B4-BE49-F238E27FC236}">
                        <a16:creationId xmlns:a16="http://schemas.microsoft.com/office/drawing/2014/main" id="{6DDE63B7-0274-BDB6-9E90-E0A00F182A52}"/>
                      </a:ext>
                    </a:extLst>
                  </p:cNvPr>
                  <p:cNvSpPr txBox="1"/>
                  <p:nvPr/>
                </p:nvSpPr>
                <p:spPr>
                  <a:xfrm>
                    <a:off x="521666" y="38052763"/>
                    <a:ext cx="14035582" cy="646331"/>
                  </a:xfrm>
                  <a:prstGeom prst="rect">
                    <a:avLst/>
                  </a:prstGeom>
                  <a:noFill/>
                </p:spPr>
                <p:txBody>
                  <a:bodyPr wrap="square" rtlCol="0">
                    <a:spAutoFit/>
                  </a:bodyPr>
                  <a:lstStyle/>
                  <a:p>
                    <a:pPr algn="ctr"/>
                    <a:r>
                      <a:rPr kumimoji="1" lang="ja-JP" altLang="en-US" sz="3600" dirty="0"/>
                      <a:t>エネルギー</a:t>
                    </a:r>
                    <a:r>
                      <a:rPr kumimoji="1" lang="en-US" altLang="ja-JP" sz="3600" dirty="0"/>
                      <a:t>: </a:t>
                    </a:r>
                    <a14:m>
                      <m:oMath xmlns:m="http://schemas.openxmlformats.org/officeDocument/2006/math">
                        <m:sSub>
                          <m:sSubPr>
                            <m:ctrlPr>
                              <a:rPr kumimoji="1" lang="en-US" altLang="ja-JP" sz="3600" b="0" i="1" smtClean="0">
                                <a:latin typeface="Cambria Math" panose="02040503050406030204" pitchFamily="18" charset="0"/>
                              </a:rPr>
                            </m:ctrlPr>
                          </m:sSubPr>
                          <m:e>
                            <m:r>
                              <a:rPr kumimoji="1" lang="en-US" altLang="ja-JP" sz="3600" b="0" i="1" smtClean="0">
                                <a:latin typeface="Cambria Math" panose="02040503050406030204" pitchFamily="18" charset="0"/>
                              </a:rPr>
                              <m:t>𝑁</m:t>
                            </m:r>
                          </m:e>
                          <m:sub>
                            <m:r>
                              <a:rPr kumimoji="1" lang="en-US" altLang="ja-JP" sz="3600" b="0" i="1" smtClean="0">
                                <a:latin typeface="Cambria Math" panose="02040503050406030204" pitchFamily="18" charset="0"/>
                              </a:rPr>
                              <m:t>𝜖</m:t>
                            </m:r>
                          </m:sub>
                        </m:sSub>
                        <m:r>
                          <a:rPr kumimoji="1" lang="en-US" altLang="ja-JP" sz="3600" b="0" i="1" smtClean="0">
                            <a:latin typeface="Cambria Math" panose="02040503050406030204" pitchFamily="18" charset="0"/>
                          </a:rPr>
                          <m:t>=20</m:t>
                        </m:r>
                      </m:oMath>
                    </a14:m>
                    <a:r>
                      <a:rPr kumimoji="1" lang="ja-JP" altLang="en-US" sz="3600" dirty="0"/>
                      <a:t>  </a:t>
                    </a:r>
                    <a14:m>
                      <m:oMath xmlns:m="http://schemas.openxmlformats.org/officeDocument/2006/math">
                        <m:r>
                          <a:rPr lang="en-US" altLang="ja-JP" sz="3600" b="0" i="0" dirty="0" smtClean="0">
                            <a:latin typeface="Cambria Math" panose="02040503050406030204" pitchFamily="18" charset="0"/>
                          </a:rPr>
                          <m:t>(1 </m:t>
                        </m:r>
                        <m:r>
                          <m:rPr>
                            <m:sty m:val="p"/>
                          </m:rPr>
                          <a:rPr lang="en-US" altLang="ja-JP" sz="3600" b="0" i="0" dirty="0" smtClean="0">
                            <a:latin typeface="Cambria Math" panose="02040503050406030204" pitchFamily="18" charset="0"/>
                          </a:rPr>
                          <m:t>MeV</m:t>
                        </m:r>
                        <m:r>
                          <a:rPr lang="en-US" altLang="ja-JP" sz="3600" i="1" dirty="0" smtClean="0">
                            <a:latin typeface="Cambria Math" panose="02040503050406030204" pitchFamily="18" charset="0"/>
                          </a:rPr>
                          <m:t>≤</m:t>
                        </m:r>
                        <m:r>
                          <a:rPr kumimoji="1" lang="en-US" altLang="ja-JP" sz="3600" b="0" i="1" dirty="0" smtClean="0">
                            <a:latin typeface="Cambria Math" panose="02040503050406030204" pitchFamily="18" charset="0"/>
                          </a:rPr>
                          <m:t>𝜖</m:t>
                        </m:r>
                        <m:r>
                          <a:rPr kumimoji="1" lang="en-US" altLang="ja-JP" sz="3600" b="0" i="1" dirty="0" smtClean="0">
                            <a:latin typeface="Cambria Math" panose="02040503050406030204" pitchFamily="18" charset="0"/>
                          </a:rPr>
                          <m:t>≤300 </m:t>
                        </m:r>
                        <m:r>
                          <m:rPr>
                            <m:sty m:val="p"/>
                          </m:rPr>
                          <a:rPr kumimoji="1" lang="en-US" altLang="ja-JP" sz="3600" b="0" i="0" dirty="0" smtClean="0">
                            <a:latin typeface="Cambria Math" panose="02040503050406030204" pitchFamily="18" charset="0"/>
                          </a:rPr>
                          <m:t>MeV</m:t>
                        </m:r>
                        <m:r>
                          <a:rPr kumimoji="1" lang="en-US" altLang="ja-JP" sz="3600" b="0" i="1" dirty="0" smtClean="0">
                            <a:latin typeface="Cambria Math" panose="02040503050406030204" pitchFamily="18" charset="0"/>
                          </a:rPr>
                          <m:t>)</m:t>
                        </m:r>
                      </m:oMath>
                    </a14:m>
                    <a:endParaRPr kumimoji="1" lang="ja-JP" altLang="en-US" sz="3600" dirty="0"/>
                  </a:p>
                </p:txBody>
              </p:sp>
            </mc:Choice>
            <mc:Fallback xmlns="">
              <p:sp>
                <p:nvSpPr>
                  <p:cNvPr id="40" name="テキスト ボックス 39">
                    <a:extLst>
                      <a:ext uri="{FF2B5EF4-FFF2-40B4-BE49-F238E27FC236}">
                        <a16:creationId xmlns:a16="http://schemas.microsoft.com/office/drawing/2014/main" id="{6DDE63B7-0274-BDB6-9E90-E0A00F182A52}"/>
                      </a:ext>
                    </a:extLst>
                  </p:cNvPr>
                  <p:cNvSpPr txBox="1">
                    <a:spLocks noRot="1" noChangeAspect="1" noMove="1" noResize="1" noEditPoints="1" noAdjustHandles="1" noChangeArrowheads="1" noChangeShapeType="1" noTextEdit="1"/>
                  </p:cNvSpPr>
                  <p:nvPr/>
                </p:nvSpPr>
                <p:spPr>
                  <a:xfrm>
                    <a:off x="521666" y="38052763"/>
                    <a:ext cx="14035582" cy="646331"/>
                  </a:xfrm>
                  <a:prstGeom prst="rect">
                    <a:avLst/>
                  </a:prstGeom>
                  <a:blipFill>
                    <a:blip r:embed="rId16"/>
                    <a:stretch>
                      <a:fillRect t="-15094" b="-34906"/>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1" name="テキスト ボックス 40">
                    <a:extLst>
                      <a:ext uri="{FF2B5EF4-FFF2-40B4-BE49-F238E27FC236}">
                        <a16:creationId xmlns:a16="http://schemas.microsoft.com/office/drawing/2014/main" id="{26B30C61-A90F-0095-F1A1-CDA706587BB7}"/>
                      </a:ext>
                    </a:extLst>
                  </p:cNvPr>
                  <p:cNvSpPr txBox="1"/>
                  <p:nvPr/>
                </p:nvSpPr>
                <p:spPr>
                  <a:xfrm>
                    <a:off x="7972937" y="38903623"/>
                    <a:ext cx="6194061" cy="696794"/>
                  </a:xfrm>
                  <a:prstGeom prst="rect">
                    <a:avLst/>
                  </a:prstGeom>
                  <a:noFill/>
                </p:spPr>
                <p:txBody>
                  <a:bodyPr wrap="square" rtlCol="0">
                    <a:spAutoFit/>
                  </a:bodyPr>
                  <a:lstStyle/>
                  <a:p>
                    <a:r>
                      <a:rPr lang="ja-JP" altLang="en-US" sz="3600" dirty="0"/>
                      <a:t>角度</a:t>
                    </a:r>
                    <a:r>
                      <a:rPr kumimoji="1" lang="en-US" altLang="ja-JP" sz="3600" dirty="0"/>
                      <a:t>: </a:t>
                    </a:r>
                    <a14:m>
                      <m:oMath xmlns:m="http://schemas.openxmlformats.org/officeDocument/2006/math">
                        <m:r>
                          <a:rPr kumimoji="1" lang="en-US" altLang="ja-JP" sz="3600" b="0" i="0" smtClean="0">
                            <a:latin typeface="Cambria Math" panose="02040503050406030204" pitchFamily="18" charset="0"/>
                          </a:rPr>
                          <m:t>(</m:t>
                        </m:r>
                        <m:sSub>
                          <m:sSubPr>
                            <m:ctrlPr>
                              <a:rPr kumimoji="1" lang="en-US" altLang="ja-JP" sz="3600" b="0" i="1" smtClean="0">
                                <a:latin typeface="Cambria Math" panose="02040503050406030204" pitchFamily="18" charset="0"/>
                              </a:rPr>
                            </m:ctrlPr>
                          </m:sSubPr>
                          <m:e>
                            <m:r>
                              <a:rPr kumimoji="1" lang="en-US" altLang="ja-JP" sz="3600" b="0" i="1" smtClean="0">
                                <a:latin typeface="Cambria Math" panose="02040503050406030204" pitchFamily="18" charset="0"/>
                              </a:rPr>
                              <m:t>𝑁</m:t>
                            </m:r>
                          </m:e>
                          <m:sub>
                            <m:sSub>
                              <m:sSubPr>
                                <m:ctrlPr>
                                  <a:rPr kumimoji="1" lang="en-US" altLang="ja-JP" sz="3600" b="0" i="1" smtClean="0">
                                    <a:latin typeface="Cambria Math" panose="02040503050406030204" pitchFamily="18" charset="0"/>
                                  </a:rPr>
                                </m:ctrlPr>
                              </m:sSubPr>
                              <m:e>
                                <m:r>
                                  <a:rPr kumimoji="1" lang="en-US" altLang="ja-JP" sz="3600" b="0" i="1" smtClean="0">
                                    <a:latin typeface="Cambria Math" panose="02040503050406030204" pitchFamily="18" charset="0"/>
                                  </a:rPr>
                                  <m:t>𝜇</m:t>
                                </m:r>
                              </m:e>
                              <m:sub>
                                <m:r>
                                  <a:rPr kumimoji="1" lang="en-US" altLang="ja-JP" sz="3600" b="0" i="1" smtClean="0">
                                    <a:latin typeface="Cambria Math" panose="02040503050406030204" pitchFamily="18" charset="0"/>
                                  </a:rPr>
                                  <m:t>𝜈</m:t>
                                </m:r>
                              </m:sub>
                            </m:sSub>
                          </m:sub>
                        </m:sSub>
                        <m:r>
                          <a:rPr kumimoji="1" lang="en-US" altLang="ja-JP" sz="3600" b="0" i="1" smtClean="0">
                            <a:latin typeface="Cambria Math" panose="02040503050406030204" pitchFamily="18" charset="0"/>
                          </a:rPr>
                          <m:t>,</m:t>
                        </m:r>
                        <m:sSub>
                          <m:sSubPr>
                            <m:ctrlPr>
                              <a:rPr kumimoji="1" lang="en-US" altLang="ja-JP" sz="3600" b="0" i="1" smtClean="0">
                                <a:latin typeface="Cambria Math" panose="02040503050406030204" pitchFamily="18" charset="0"/>
                              </a:rPr>
                            </m:ctrlPr>
                          </m:sSubPr>
                          <m:e>
                            <m:r>
                              <a:rPr kumimoji="1" lang="en-US" altLang="ja-JP" sz="3600" b="0" i="1" smtClean="0">
                                <a:latin typeface="Cambria Math" panose="02040503050406030204" pitchFamily="18" charset="0"/>
                              </a:rPr>
                              <m:t>𝑁</m:t>
                            </m:r>
                          </m:e>
                          <m:sub>
                            <m:sSub>
                              <m:sSubPr>
                                <m:ctrlPr>
                                  <a:rPr kumimoji="1" lang="en-US" altLang="ja-JP" sz="3600" b="0" i="1" smtClean="0">
                                    <a:latin typeface="Cambria Math" panose="02040503050406030204" pitchFamily="18" charset="0"/>
                                  </a:rPr>
                                </m:ctrlPr>
                              </m:sSubPr>
                              <m:e>
                                <m:r>
                                  <a:rPr kumimoji="1" lang="en-US" altLang="ja-JP" sz="3600" b="0" i="1" smtClean="0">
                                    <a:latin typeface="Cambria Math" panose="02040503050406030204" pitchFamily="18" charset="0"/>
                                  </a:rPr>
                                  <m:t>𝜙</m:t>
                                </m:r>
                              </m:e>
                              <m:sub>
                                <m:r>
                                  <a:rPr kumimoji="1" lang="en-US" altLang="ja-JP" sz="3600" b="0" i="1" smtClean="0">
                                    <a:latin typeface="Cambria Math" panose="02040503050406030204" pitchFamily="18" charset="0"/>
                                  </a:rPr>
                                  <m:t>𝜈</m:t>
                                </m:r>
                              </m:sub>
                            </m:sSub>
                          </m:sub>
                        </m:sSub>
                        <m:r>
                          <a:rPr kumimoji="1" lang="en-US" altLang="ja-JP" sz="3600" b="0" i="1" smtClean="0">
                            <a:latin typeface="Cambria Math" panose="02040503050406030204" pitchFamily="18" charset="0"/>
                          </a:rPr>
                          <m:t>)=(10,6)</m:t>
                        </m:r>
                      </m:oMath>
                    </a14:m>
                    <a:endParaRPr kumimoji="1" lang="ja-JP" altLang="en-US" sz="3600" dirty="0"/>
                  </a:p>
                </p:txBody>
              </p:sp>
            </mc:Choice>
            <mc:Fallback xmlns="">
              <p:sp>
                <p:nvSpPr>
                  <p:cNvPr id="41" name="テキスト ボックス 40">
                    <a:extLst>
                      <a:ext uri="{FF2B5EF4-FFF2-40B4-BE49-F238E27FC236}">
                        <a16:creationId xmlns:a16="http://schemas.microsoft.com/office/drawing/2014/main" id="{26B30C61-A90F-0095-F1A1-CDA706587BB7}"/>
                      </a:ext>
                    </a:extLst>
                  </p:cNvPr>
                  <p:cNvSpPr txBox="1">
                    <a:spLocks noRot="1" noChangeAspect="1" noMove="1" noResize="1" noEditPoints="1" noAdjustHandles="1" noChangeArrowheads="1" noChangeShapeType="1" noTextEdit="1"/>
                  </p:cNvSpPr>
                  <p:nvPr/>
                </p:nvSpPr>
                <p:spPr>
                  <a:xfrm>
                    <a:off x="7972937" y="38903623"/>
                    <a:ext cx="6194061" cy="696794"/>
                  </a:xfrm>
                  <a:prstGeom prst="rect">
                    <a:avLst/>
                  </a:prstGeom>
                  <a:blipFill>
                    <a:blip r:embed="rId17"/>
                    <a:stretch>
                      <a:fillRect l="-2953" t="-11304" b="-26087"/>
                    </a:stretch>
                  </a:blipFill>
                </p:spPr>
                <p:txBody>
                  <a:bodyPr/>
                  <a:lstStyle/>
                  <a:p>
                    <a:r>
                      <a:rPr lang="ja-JP" altLang="en-US">
                        <a:noFill/>
                      </a:rPr>
                      <a:t> </a:t>
                    </a:r>
                  </a:p>
                </p:txBody>
              </p:sp>
            </mc:Fallback>
          </mc:AlternateContent>
        </p:grpSp>
        <mc:AlternateContent xmlns:mc="http://schemas.openxmlformats.org/markup-compatibility/2006" xmlns:a14="http://schemas.microsoft.com/office/drawing/2010/main">
          <mc:Choice Requires="a14">
            <p:sp>
              <p:nvSpPr>
                <p:cNvPr id="45" name="テキスト ボックス 44">
                  <a:extLst>
                    <a:ext uri="{FF2B5EF4-FFF2-40B4-BE49-F238E27FC236}">
                      <a16:creationId xmlns:a16="http://schemas.microsoft.com/office/drawing/2014/main" id="{D50B411B-56F8-4EC1-A5F7-CE70C3F5EE9A}"/>
                    </a:ext>
                  </a:extLst>
                </p:cNvPr>
                <p:cNvSpPr txBox="1"/>
                <p:nvPr/>
              </p:nvSpPr>
              <p:spPr>
                <a:xfrm>
                  <a:off x="1335247" y="40734175"/>
                  <a:ext cx="6505179" cy="698204"/>
                </a:xfrm>
                <a:prstGeom prst="rect">
                  <a:avLst/>
                </a:prstGeom>
                <a:noFill/>
              </p:spPr>
              <p:txBody>
                <a:bodyPr wrap="square" rtlCol="0">
                  <a:spAutoFit/>
                </a:bodyPr>
                <a:lstStyle/>
                <a:p>
                  <a:pPr algn="ctr"/>
                  <a:r>
                    <a:rPr kumimoji="1" lang="ja-JP" altLang="en-US" sz="3600" dirty="0"/>
                    <a:t>サブグリッド</a:t>
                  </a:r>
                  <a:r>
                    <a:rPr kumimoji="1" lang="en-US" altLang="ja-JP" sz="3600" dirty="0"/>
                    <a:t>: </a:t>
                  </a:r>
                  <a14:m>
                    <m:oMath xmlns:m="http://schemas.openxmlformats.org/officeDocument/2006/math">
                      <m:sSub>
                        <m:sSubPr>
                          <m:ctrlPr>
                            <a:rPr kumimoji="1" lang="en-US" altLang="ja-JP" sz="3600" b="0" i="1" smtClean="0">
                              <a:latin typeface="Cambria Math" panose="02040503050406030204" pitchFamily="18" charset="0"/>
                            </a:rPr>
                          </m:ctrlPr>
                        </m:sSubPr>
                        <m:e>
                          <m:r>
                            <a:rPr kumimoji="1" lang="en-US" altLang="ja-JP" sz="3600" b="0" i="1" smtClean="0">
                              <a:latin typeface="Cambria Math" panose="02040503050406030204" pitchFamily="18" charset="0"/>
                            </a:rPr>
                            <m:t>𝑁</m:t>
                          </m:r>
                        </m:e>
                        <m:sub>
                          <m:sSub>
                            <m:sSubPr>
                              <m:ctrlPr>
                                <a:rPr kumimoji="1" lang="en-US" altLang="ja-JP" sz="3600" b="0" i="1" smtClean="0">
                                  <a:latin typeface="Cambria Math" panose="02040503050406030204" pitchFamily="18" charset="0"/>
                                </a:rPr>
                              </m:ctrlPr>
                            </m:sSubPr>
                            <m:e>
                              <m:r>
                                <a:rPr kumimoji="1" lang="en-US" altLang="ja-JP" sz="3600" b="0" i="1" smtClean="0">
                                  <a:latin typeface="Cambria Math" panose="02040503050406030204" pitchFamily="18" charset="0"/>
                                </a:rPr>
                                <m:t>𝜖</m:t>
                              </m:r>
                            </m:e>
                            <m:sub>
                              <m:r>
                                <a:rPr kumimoji="1" lang="en-US" altLang="ja-JP" sz="3600" b="0" i="1" smtClean="0">
                                  <a:latin typeface="Cambria Math" panose="02040503050406030204" pitchFamily="18" charset="0"/>
                                </a:rPr>
                                <m:t>𝑠𝑢𝑏</m:t>
                              </m:r>
                            </m:sub>
                          </m:sSub>
                        </m:sub>
                      </m:sSub>
                      <m:r>
                        <a:rPr kumimoji="1" lang="en-US" altLang="ja-JP" sz="3600" b="0" i="1" smtClean="0">
                          <a:latin typeface="Cambria Math" panose="02040503050406030204" pitchFamily="18" charset="0"/>
                        </a:rPr>
                        <m:t>=8</m:t>
                      </m:r>
                    </m:oMath>
                  </a14:m>
                  <a:endParaRPr kumimoji="1" lang="ja-JP" altLang="en-US" sz="3600" dirty="0"/>
                </a:p>
              </p:txBody>
            </p:sp>
          </mc:Choice>
          <mc:Fallback xmlns="">
            <p:sp>
              <p:nvSpPr>
                <p:cNvPr id="45" name="テキスト ボックス 44">
                  <a:extLst>
                    <a:ext uri="{FF2B5EF4-FFF2-40B4-BE49-F238E27FC236}">
                      <a16:creationId xmlns:a16="http://schemas.microsoft.com/office/drawing/2014/main" id="{D50B411B-56F8-4EC1-A5F7-CE70C3F5EE9A}"/>
                    </a:ext>
                  </a:extLst>
                </p:cNvPr>
                <p:cNvSpPr txBox="1">
                  <a:spLocks noRot="1" noChangeAspect="1" noMove="1" noResize="1" noEditPoints="1" noAdjustHandles="1" noChangeArrowheads="1" noChangeShapeType="1" noTextEdit="1"/>
                </p:cNvSpPr>
                <p:nvPr/>
              </p:nvSpPr>
              <p:spPr>
                <a:xfrm>
                  <a:off x="1335247" y="40734175"/>
                  <a:ext cx="6505179" cy="698204"/>
                </a:xfrm>
                <a:prstGeom prst="rect">
                  <a:avLst/>
                </a:prstGeom>
                <a:blipFill>
                  <a:blip r:embed="rId18"/>
                  <a:stretch>
                    <a:fillRect t="-12281" b="-27193"/>
                  </a:stretch>
                </a:blipFill>
              </p:spPr>
              <p:txBody>
                <a:bodyPr/>
                <a:lstStyle/>
                <a:p>
                  <a:r>
                    <a:rPr lang="ja-JP" altLang="en-US">
                      <a:noFill/>
                    </a:rPr>
                    <a:t> </a:t>
                  </a:r>
                </a:p>
              </p:txBody>
            </p:sp>
          </mc:Fallback>
        </mc:AlternateContent>
      </p:grpSp>
      <p:grpSp>
        <p:nvGrpSpPr>
          <p:cNvPr id="126" name="グループ化 125">
            <a:extLst>
              <a:ext uri="{FF2B5EF4-FFF2-40B4-BE49-F238E27FC236}">
                <a16:creationId xmlns:a16="http://schemas.microsoft.com/office/drawing/2014/main" id="{302E8D73-B506-7FB2-9D90-012C334AD931}"/>
              </a:ext>
            </a:extLst>
          </p:cNvPr>
          <p:cNvGrpSpPr/>
          <p:nvPr/>
        </p:nvGrpSpPr>
        <p:grpSpPr>
          <a:xfrm>
            <a:off x="469929" y="32070471"/>
            <a:ext cx="14172480" cy="5694401"/>
            <a:chOff x="509324" y="30460921"/>
            <a:chExt cx="14172480" cy="5694401"/>
          </a:xfrm>
        </p:grpSpPr>
        <p:grpSp>
          <p:nvGrpSpPr>
            <p:cNvPr id="44" name="グループ化 43">
              <a:extLst>
                <a:ext uri="{FF2B5EF4-FFF2-40B4-BE49-F238E27FC236}">
                  <a16:creationId xmlns:a16="http://schemas.microsoft.com/office/drawing/2014/main" id="{C2A97DEB-789B-5763-7DCD-DE93BDD91D15}"/>
                </a:ext>
              </a:extLst>
            </p:cNvPr>
            <p:cNvGrpSpPr/>
            <p:nvPr/>
          </p:nvGrpSpPr>
          <p:grpSpPr>
            <a:xfrm>
              <a:off x="509324" y="33655041"/>
              <a:ext cx="14010318" cy="2500281"/>
              <a:chOff x="509324" y="31794219"/>
              <a:chExt cx="14010318" cy="2500281"/>
            </a:xfrm>
          </p:grpSpPr>
          <mc:AlternateContent xmlns:mc="http://schemas.openxmlformats.org/markup-compatibility/2006" xmlns:a14="http://schemas.microsoft.com/office/drawing/2010/main">
            <mc:Choice Requires="a14">
              <p:sp>
                <p:nvSpPr>
                  <p:cNvPr id="19" name="テキスト ボックス 18">
                    <a:extLst>
                      <a:ext uri="{FF2B5EF4-FFF2-40B4-BE49-F238E27FC236}">
                        <a16:creationId xmlns:a16="http://schemas.microsoft.com/office/drawing/2014/main" id="{CCCF866D-73B0-06EF-C9A3-49308B6AD394}"/>
                      </a:ext>
                    </a:extLst>
                  </p:cNvPr>
                  <p:cNvSpPr txBox="1"/>
                  <p:nvPr/>
                </p:nvSpPr>
                <p:spPr>
                  <a:xfrm>
                    <a:off x="2157540" y="32818840"/>
                    <a:ext cx="12362102" cy="147566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3600" b="0" i="1" smtClean="0">
                              <a:latin typeface="Cambria Math" panose="02040503050406030204" pitchFamily="18" charset="0"/>
                            </a:rPr>
                            <m:t>=</m:t>
                          </m:r>
                          <m:f>
                            <m:fPr>
                              <m:ctrlPr>
                                <a:rPr kumimoji="1" lang="en-US" altLang="ja-JP" sz="3600" b="0" i="1" smtClean="0">
                                  <a:latin typeface="Cambria Math" panose="02040503050406030204" pitchFamily="18" charset="0"/>
                                </a:rPr>
                              </m:ctrlPr>
                            </m:fPr>
                            <m:num>
                              <m:nary>
                                <m:naryPr>
                                  <m:supHide m:val="on"/>
                                  <m:ctrlPr>
                                    <a:rPr kumimoji="1" lang="en-US" altLang="ja-JP" sz="3600" b="0" i="1" smtClean="0">
                                      <a:latin typeface="Cambria Math" panose="02040503050406030204" pitchFamily="18" charset="0"/>
                                    </a:rPr>
                                  </m:ctrlPr>
                                </m:naryPr>
                                <m:sub>
                                  <m:r>
                                    <a:rPr kumimoji="1" lang="en-US" altLang="ja-JP" sz="3600" b="0" i="1" smtClean="0">
                                      <a:latin typeface="Cambria Math" panose="02040503050406030204" pitchFamily="18" charset="0"/>
                                    </a:rPr>
                                    <m:t>𝜖</m:t>
                                  </m:r>
                                </m:sub>
                                <m:sup/>
                                <m:e>
                                  <m:sSup>
                                    <m:sSupPr>
                                      <m:ctrlPr>
                                        <a:rPr lang="en-US" altLang="ja-JP" sz="3600" i="1">
                                          <a:latin typeface="Cambria Math" panose="02040503050406030204" pitchFamily="18" charset="0"/>
                                        </a:rPr>
                                      </m:ctrlPr>
                                    </m:sSupPr>
                                    <m:e>
                                      <m:sSup>
                                        <m:sSupPr>
                                          <m:ctrlPr>
                                            <a:rPr lang="en-US" altLang="ja-JP" sz="3600" i="1">
                                              <a:latin typeface="Cambria Math" panose="02040503050406030204" pitchFamily="18" charset="0"/>
                                            </a:rPr>
                                          </m:ctrlPr>
                                        </m:sSupPr>
                                        <m:e>
                                          <m:r>
                                            <a:rPr lang="en-US" altLang="ja-JP" sz="3600" i="1">
                                              <a:latin typeface="Cambria Math" panose="02040503050406030204" pitchFamily="18" charset="0"/>
                                            </a:rPr>
                                            <m:t>𝜖</m:t>
                                          </m:r>
                                        </m:e>
                                        <m:sup>
                                          <m:r>
                                            <a:rPr lang="en-US" altLang="ja-JP" sz="3600" i="1">
                                              <a:latin typeface="Cambria Math" panose="02040503050406030204" pitchFamily="18" charset="0"/>
                                            </a:rPr>
                                            <m:t>′′</m:t>
                                          </m:r>
                                        </m:sup>
                                      </m:sSup>
                                    </m:e>
                                    <m:sup>
                                      <m:r>
                                        <a:rPr lang="en-US" altLang="ja-JP" sz="3600" i="1">
                                          <a:latin typeface="Cambria Math" panose="02040503050406030204" pitchFamily="18" charset="0"/>
                                        </a:rPr>
                                        <m:t>2</m:t>
                                      </m:r>
                                    </m:sup>
                                  </m:sSup>
                                  <m:r>
                                    <a:rPr kumimoji="1" lang="en-US" altLang="ja-JP" sz="3600" b="0" i="1" smtClean="0">
                                      <a:latin typeface="Cambria Math" panose="02040503050406030204" pitchFamily="18" charset="0"/>
                                    </a:rPr>
                                    <m:t>𝑑</m:t>
                                  </m:r>
                                  <m:sSup>
                                    <m:sSupPr>
                                      <m:ctrlPr>
                                        <a:rPr kumimoji="1" lang="en-US" altLang="ja-JP" sz="3600" b="0" i="1" smtClean="0">
                                          <a:latin typeface="Cambria Math" panose="02040503050406030204" pitchFamily="18" charset="0"/>
                                        </a:rPr>
                                      </m:ctrlPr>
                                    </m:sSupPr>
                                    <m:e>
                                      <m:r>
                                        <a:rPr kumimoji="1" lang="en-US" altLang="ja-JP" sz="3600" b="0" i="1" smtClean="0">
                                          <a:latin typeface="Cambria Math" panose="02040503050406030204" pitchFamily="18" charset="0"/>
                                        </a:rPr>
                                        <m:t>𝜖</m:t>
                                      </m:r>
                                    </m:e>
                                    <m:sup>
                                      <m:r>
                                        <a:rPr kumimoji="1" lang="en-US" altLang="ja-JP" sz="3600" b="0" i="1" smtClean="0">
                                          <a:latin typeface="Cambria Math" panose="02040503050406030204" pitchFamily="18" charset="0"/>
                                        </a:rPr>
                                        <m:t>′′</m:t>
                                      </m:r>
                                    </m:sup>
                                  </m:sSup>
                                </m:e>
                              </m:nary>
                              <m:r>
                                <a:rPr kumimoji="1" lang="en-US" altLang="ja-JP" sz="3600" b="0" i="1" smtClean="0">
                                  <a:latin typeface="Cambria Math" panose="02040503050406030204" pitchFamily="18" charset="0"/>
                                </a:rPr>
                                <m:t>∫</m:t>
                              </m:r>
                              <m:sSup>
                                <m:sSupPr>
                                  <m:ctrlPr>
                                    <a:rPr lang="en-US" altLang="ja-JP" sz="3600" i="1">
                                      <a:latin typeface="Cambria Math" panose="02040503050406030204" pitchFamily="18" charset="0"/>
                                    </a:rPr>
                                  </m:ctrlPr>
                                </m:sSupPr>
                                <m:e>
                                  <m:sSup>
                                    <m:sSupPr>
                                      <m:ctrlPr>
                                        <a:rPr lang="en-US" altLang="ja-JP" sz="3600" i="1">
                                          <a:latin typeface="Cambria Math" panose="02040503050406030204" pitchFamily="18" charset="0"/>
                                        </a:rPr>
                                      </m:ctrlPr>
                                    </m:sSupPr>
                                    <m:e>
                                      <m:r>
                                        <a:rPr lang="en-US" altLang="ja-JP" sz="3600" i="1">
                                          <a:latin typeface="Cambria Math" panose="02040503050406030204" pitchFamily="18" charset="0"/>
                                        </a:rPr>
                                        <m:t>𝜖</m:t>
                                      </m:r>
                                    </m:e>
                                    <m:sup>
                                      <m:r>
                                        <a:rPr lang="en-US" altLang="ja-JP" sz="3600" i="1">
                                          <a:latin typeface="Cambria Math" panose="02040503050406030204" pitchFamily="18" charset="0"/>
                                        </a:rPr>
                                        <m:t>′</m:t>
                                      </m:r>
                                    </m:sup>
                                  </m:sSup>
                                </m:e>
                                <m:sup>
                                  <m:r>
                                    <a:rPr lang="en-US" altLang="ja-JP" sz="3600" i="1">
                                      <a:latin typeface="Cambria Math" panose="02040503050406030204" pitchFamily="18" charset="0"/>
                                    </a:rPr>
                                    <m:t>2</m:t>
                                  </m:r>
                                </m:sup>
                              </m:sSup>
                              <m:r>
                                <a:rPr kumimoji="1" lang="en-US" altLang="ja-JP" sz="3600" b="0" i="1" smtClean="0">
                                  <a:latin typeface="Cambria Math" panose="02040503050406030204" pitchFamily="18" charset="0"/>
                                </a:rPr>
                                <m:t>𝑑</m:t>
                              </m:r>
                              <m:sSup>
                                <m:sSupPr>
                                  <m:ctrlPr>
                                    <a:rPr kumimoji="1" lang="en-US" altLang="ja-JP" sz="3600" b="0" i="1" smtClean="0">
                                      <a:latin typeface="Cambria Math" panose="02040503050406030204" pitchFamily="18" charset="0"/>
                                    </a:rPr>
                                  </m:ctrlPr>
                                </m:sSupPr>
                                <m:e>
                                  <m:r>
                                    <a:rPr kumimoji="1" lang="en-US" altLang="ja-JP" sz="3600" b="0" i="1" smtClean="0">
                                      <a:latin typeface="Cambria Math" panose="02040503050406030204" pitchFamily="18" charset="0"/>
                                    </a:rPr>
                                    <m:t>𝜖</m:t>
                                  </m:r>
                                </m:e>
                                <m:sup>
                                  <m:r>
                                    <a:rPr kumimoji="1" lang="en-US" altLang="ja-JP" sz="3600" b="0" i="1" smtClean="0">
                                      <a:latin typeface="Cambria Math" panose="02040503050406030204" pitchFamily="18" charset="0"/>
                                    </a:rPr>
                                    <m:t>′</m:t>
                                  </m:r>
                                </m:sup>
                              </m:sSup>
                              <m:sSub>
                                <m:sSubPr>
                                  <m:ctrlPr>
                                    <a:rPr kumimoji="1" lang="en-US" altLang="ja-JP" sz="3600" b="0" i="1" smtClean="0">
                                      <a:latin typeface="Cambria Math" panose="02040503050406030204" pitchFamily="18" charset="0"/>
                                    </a:rPr>
                                  </m:ctrlPr>
                                </m:sSubPr>
                                <m:e>
                                  <m:r>
                                    <a:rPr kumimoji="1" lang="en-US" altLang="ja-JP" sz="3600" b="0" i="1" smtClean="0">
                                      <a:latin typeface="Cambria Math" panose="02040503050406030204" pitchFamily="18" charset="0"/>
                                    </a:rPr>
                                    <m:t>𝑅</m:t>
                                  </m:r>
                                </m:e>
                                <m:sub>
                                  <m:r>
                                    <m:rPr>
                                      <m:sty m:val="p"/>
                                    </m:rPr>
                                    <a:rPr kumimoji="1" lang="en-US" altLang="ja-JP" sz="3600" b="0" i="0" smtClean="0">
                                      <a:latin typeface="Cambria Math" panose="02040503050406030204" pitchFamily="18" charset="0"/>
                                    </a:rPr>
                                    <m:t>scat</m:t>
                                  </m:r>
                                </m:sub>
                              </m:sSub>
                              <m:d>
                                <m:dPr>
                                  <m:ctrlPr>
                                    <a:rPr kumimoji="1" lang="en-US" altLang="ja-JP" sz="3600" b="0" i="1" smtClean="0">
                                      <a:latin typeface="Cambria Math" panose="02040503050406030204" pitchFamily="18" charset="0"/>
                                    </a:rPr>
                                  </m:ctrlPr>
                                </m:dPr>
                                <m:e>
                                  <m:sSup>
                                    <m:sSupPr>
                                      <m:ctrlPr>
                                        <a:rPr kumimoji="1" lang="en-US" altLang="ja-JP" sz="3600" b="0" i="1" smtClean="0">
                                          <a:latin typeface="Cambria Math" panose="02040503050406030204" pitchFamily="18" charset="0"/>
                                        </a:rPr>
                                      </m:ctrlPr>
                                    </m:sSupPr>
                                    <m:e>
                                      <m:r>
                                        <a:rPr kumimoji="1" lang="en-US" altLang="ja-JP" sz="3600" b="0" i="1" smtClean="0">
                                          <a:latin typeface="Cambria Math" panose="02040503050406030204" pitchFamily="18" charset="0"/>
                                        </a:rPr>
                                        <m:t>𝜖</m:t>
                                      </m:r>
                                    </m:e>
                                    <m:sup>
                                      <m:r>
                                        <a:rPr kumimoji="1" lang="en-US" altLang="ja-JP" sz="3600" b="0" i="1" smtClean="0">
                                          <a:latin typeface="Cambria Math" panose="02040503050406030204" pitchFamily="18" charset="0"/>
                                        </a:rPr>
                                        <m:t>′′</m:t>
                                      </m:r>
                                    </m:sup>
                                  </m:sSup>
                                  <m:r>
                                    <a:rPr kumimoji="1" lang="en-US" altLang="ja-JP" sz="3600" b="0" i="1" smtClean="0">
                                      <a:latin typeface="Cambria Math" panose="02040503050406030204" pitchFamily="18" charset="0"/>
                                    </a:rPr>
                                    <m:t>,</m:t>
                                  </m:r>
                                  <m:r>
                                    <m:rPr>
                                      <m:sty m:val="p"/>
                                    </m:rPr>
                                    <a:rPr kumimoji="1" lang="en-US" altLang="ja-JP" sz="3600" b="0" i="0" smtClean="0">
                                      <a:latin typeface="Cambria Math" panose="02040503050406030204" pitchFamily="18" charset="0"/>
                                    </a:rPr>
                                    <m:t>Ω</m:t>
                                  </m:r>
                                  <m:r>
                                    <a:rPr kumimoji="1" lang="en-US" altLang="ja-JP" sz="3600" b="0" i="1" smtClean="0">
                                      <a:latin typeface="Cambria Math" panose="02040503050406030204" pitchFamily="18" charset="0"/>
                                    </a:rPr>
                                    <m:t>;</m:t>
                                  </m:r>
                                  <m:sSup>
                                    <m:sSupPr>
                                      <m:ctrlPr>
                                        <a:rPr kumimoji="1" lang="en-US" altLang="ja-JP" sz="3600" b="0" i="1" smtClean="0">
                                          <a:latin typeface="Cambria Math" panose="02040503050406030204" pitchFamily="18" charset="0"/>
                                        </a:rPr>
                                      </m:ctrlPr>
                                    </m:sSupPr>
                                    <m:e>
                                      <m:r>
                                        <a:rPr kumimoji="1" lang="en-US" altLang="ja-JP" sz="3600" b="0" i="1" smtClean="0">
                                          <a:latin typeface="Cambria Math" panose="02040503050406030204" pitchFamily="18" charset="0"/>
                                        </a:rPr>
                                        <m:t>𝜖</m:t>
                                      </m:r>
                                    </m:e>
                                    <m:sup>
                                      <m:r>
                                        <a:rPr kumimoji="1" lang="en-US" altLang="ja-JP" sz="3600" b="0" i="1" smtClean="0">
                                          <a:latin typeface="Cambria Math" panose="02040503050406030204" pitchFamily="18" charset="0"/>
                                        </a:rPr>
                                        <m:t>′</m:t>
                                      </m:r>
                                    </m:sup>
                                  </m:sSup>
                                  <m:r>
                                    <a:rPr kumimoji="1" lang="en-US" altLang="ja-JP" sz="3600" b="0" i="1" smtClean="0">
                                      <a:latin typeface="Cambria Math" panose="02040503050406030204" pitchFamily="18" charset="0"/>
                                    </a:rPr>
                                    <m:t>,</m:t>
                                  </m:r>
                                  <m:sSup>
                                    <m:sSupPr>
                                      <m:ctrlPr>
                                        <a:rPr kumimoji="1" lang="en-US" altLang="ja-JP" sz="3600" b="0" i="1" smtClean="0">
                                          <a:latin typeface="Cambria Math" panose="02040503050406030204" pitchFamily="18" charset="0"/>
                                        </a:rPr>
                                      </m:ctrlPr>
                                    </m:sSupPr>
                                    <m:e>
                                      <m:r>
                                        <m:rPr>
                                          <m:sty m:val="p"/>
                                        </m:rPr>
                                        <a:rPr kumimoji="1" lang="en-US" altLang="ja-JP" sz="3600" b="0" i="0" smtClean="0">
                                          <a:latin typeface="Cambria Math" panose="02040503050406030204" pitchFamily="18" charset="0"/>
                                        </a:rPr>
                                        <m:t>Ω</m:t>
                                      </m:r>
                                    </m:e>
                                    <m:sup>
                                      <m:r>
                                        <a:rPr kumimoji="1" lang="en-US" altLang="ja-JP" sz="3600" b="0" i="1" smtClean="0">
                                          <a:latin typeface="Cambria Math" panose="02040503050406030204" pitchFamily="18" charset="0"/>
                                        </a:rPr>
                                        <m:t>′</m:t>
                                      </m:r>
                                    </m:sup>
                                  </m:sSup>
                                </m:e>
                              </m:d>
                              <m:r>
                                <a:rPr kumimoji="1" lang="en-US" altLang="ja-JP" sz="3600" b="0" i="1" smtClean="0">
                                  <a:latin typeface="Cambria Math" panose="02040503050406030204" pitchFamily="18" charset="0"/>
                                </a:rPr>
                                <m:t>𝑓</m:t>
                              </m:r>
                              <m:d>
                                <m:dPr>
                                  <m:ctrlPr>
                                    <a:rPr kumimoji="1" lang="en-US" altLang="ja-JP" sz="3600" b="0" i="1" smtClean="0">
                                      <a:latin typeface="Cambria Math" panose="02040503050406030204" pitchFamily="18" charset="0"/>
                                    </a:rPr>
                                  </m:ctrlPr>
                                </m:dPr>
                                <m:e>
                                  <m:sSup>
                                    <m:sSupPr>
                                      <m:ctrlPr>
                                        <a:rPr kumimoji="1" lang="en-US" altLang="ja-JP" sz="3600" b="0" i="1" smtClean="0">
                                          <a:latin typeface="Cambria Math" panose="02040503050406030204" pitchFamily="18" charset="0"/>
                                        </a:rPr>
                                      </m:ctrlPr>
                                    </m:sSupPr>
                                    <m:e>
                                      <m:r>
                                        <a:rPr kumimoji="1" lang="en-US" altLang="ja-JP" sz="3600" b="0" i="1" smtClean="0">
                                          <a:latin typeface="Cambria Math" panose="02040503050406030204" pitchFamily="18" charset="0"/>
                                        </a:rPr>
                                        <m:t>𝜖</m:t>
                                      </m:r>
                                    </m:e>
                                    <m:sup>
                                      <m:r>
                                        <a:rPr kumimoji="1" lang="en-US" altLang="ja-JP" sz="3600" b="0" i="1" smtClean="0">
                                          <a:latin typeface="Cambria Math" panose="02040503050406030204" pitchFamily="18" charset="0"/>
                                        </a:rPr>
                                        <m:t>′′</m:t>
                                      </m:r>
                                    </m:sup>
                                  </m:sSup>
                                  <m:r>
                                    <a:rPr kumimoji="1" lang="en-US" altLang="ja-JP" sz="3600" b="0" i="1" smtClean="0">
                                      <a:latin typeface="Cambria Math" panose="02040503050406030204" pitchFamily="18" charset="0"/>
                                    </a:rPr>
                                    <m:t>,</m:t>
                                  </m:r>
                                  <m:r>
                                    <m:rPr>
                                      <m:sty m:val="p"/>
                                    </m:rPr>
                                    <a:rPr kumimoji="1" lang="en-US" altLang="ja-JP" sz="3600" b="0" i="0" smtClean="0">
                                      <a:latin typeface="Cambria Math" panose="02040503050406030204" pitchFamily="18" charset="0"/>
                                    </a:rPr>
                                    <m:t>Ω</m:t>
                                  </m:r>
                                </m:e>
                              </m:d>
                              <m:r>
                                <a:rPr kumimoji="1" lang="en-US" altLang="ja-JP" sz="3600" b="0" i="1" smtClean="0">
                                  <a:latin typeface="Cambria Math" panose="02040503050406030204" pitchFamily="18" charset="0"/>
                                </a:rPr>
                                <m:t>[1 −</m:t>
                              </m:r>
                              <m:r>
                                <a:rPr kumimoji="1" lang="en-US" altLang="ja-JP" sz="3600" b="0" i="1" smtClean="0">
                                  <a:latin typeface="Cambria Math" panose="02040503050406030204" pitchFamily="18" charset="0"/>
                                </a:rPr>
                                <m:t>𝑓</m:t>
                              </m:r>
                              <m:r>
                                <a:rPr kumimoji="1" lang="en-US" altLang="ja-JP" sz="3600" b="0" i="1" smtClean="0">
                                  <a:latin typeface="Cambria Math" panose="02040503050406030204" pitchFamily="18" charset="0"/>
                                </a:rPr>
                                <m:t>(</m:t>
                              </m:r>
                              <m:sSup>
                                <m:sSupPr>
                                  <m:ctrlPr>
                                    <a:rPr kumimoji="1" lang="en-US" altLang="ja-JP" sz="3600" b="0" i="1" smtClean="0">
                                      <a:latin typeface="Cambria Math" panose="02040503050406030204" pitchFamily="18" charset="0"/>
                                    </a:rPr>
                                  </m:ctrlPr>
                                </m:sSupPr>
                                <m:e>
                                  <m:r>
                                    <a:rPr kumimoji="1" lang="en-US" altLang="ja-JP" sz="3600" b="0" i="1" smtClean="0">
                                      <a:latin typeface="Cambria Math" panose="02040503050406030204" pitchFamily="18" charset="0"/>
                                    </a:rPr>
                                    <m:t>𝜖</m:t>
                                  </m:r>
                                </m:e>
                                <m:sup>
                                  <m:r>
                                    <a:rPr kumimoji="1" lang="en-US" altLang="ja-JP" sz="3600" b="0" i="1" smtClean="0">
                                      <a:latin typeface="Cambria Math" panose="02040503050406030204" pitchFamily="18" charset="0"/>
                                    </a:rPr>
                                    <m:t>′</m:t>
                                  </m:r>
                                </m:sup>
                              </m:sSup>
                              <m:r>
                                <a:rPr kumimoji="1" lang="en-US" altLang="ja-JP" sz="3600" b="0" i="1" smtClean="0">
                                  <a:latin typeface="Cambria Math" panose="02040503050406030204" pitchFamily="18" charset="0"/>
                                </a:rPr>
                                <m:t>,</m:t>
                              </m:r>
                              <m:sSup>
                                <m:sSupPr>
                                  <m:ctrlPr>
                                    <a:rPr kumimoji="1" lang="en-US" altLang="ja-JP" sz="3600" b="0" i="1" smtClean="0">
                                      <a:latin typeface="Cambria Math" panose="02040503050406030204" pitchFamily="18" charset="0"/>
                                    </a:rPr>
                                  </m:ctrlPr>
                                </m:sSupPr>
                                <m:e>
                                  <m:r>
                                    <m:rPr>
                                      <m:sty m:val="p"/>
                                    </m:rPr>
                                    <a:rPr kumimoji="1" lang="en-US" altLang="ja-JP" sz="3600" b="0" i="0" smtClean="0">
                                      <a:latin typeface="Cambria Math" panose="02040503050406030204" pitchFamily="18" charset="0"/>
                                    </a:rPr>
                                    <m:t>Ω</m:t>
                                  </m:r>
                                </m:e>
                                <m:sup>
                                  <m:r>
                                    <a:rPr kumimoji="1" lang="en-US" altLang="ja-JP" sz="3600" b="0" i="1" smtClean="0">
                                      <a:latin typeface="Cambria Math" panose="02040503050406030204" pitchFamily="18" charset="0"/>
                                    </a:rPr>
                                    <m:t>′</m:t>
                                  </m:r>
                                </m:sup>
                              </m:sSup>
                              <m:r>
                                <a:rPr kumimoji="1" lang="en-US" altLang="ja-JP" sz="3600" b="0" i="1" smtClean="0">
                                  <a:latin typeface="Cambria Math" panose="02040503050406030204" pitchFamily="18" charset="0"/>
                                </a:rPr>
                                <m:t>)]</m:t>
                              </m:r>
                            </m:num>
                            <m:den>
                              <m:nary>
                                <m:naryPr>
                                  <m:supHide m:val="on"/>
                                  <m:ctrlPr>
                                    <a:rPr lang="en-US" altLang="ja-JP" sz="3600" i="1">
                                      <a:latin typeface="Cambria Math" panose="02040503050406030204" pitchFamily="18" charset="0"/>
                                    </a:rPr>
                                  </m:ctrlPr>
                                </m:naryPr>
                                <m:sub>
                                  <m:r>
                                    <a:rPr lang="en-US" altLang="ja-JP" sz="3600" i="1">
                                      <a:latin typeface="Cambria Math" panose="02040503050406030204" pitchFamily="18" charset="0"/>
                                    </a:rPr>
                                    <m:t>𝜖</m:t>
                                  </m:r>
                                </m:sub>
                                <m:sup/>
                                <m:e>
                                  <m:sSup>
                                    <m:sSupPr>
                                      <m:ctrlPr>
                                        <a:rPr lang="en-US" altLang="ja-JP" sz="3600" b="0" i="1" smtClean="0">
                                          <a:latin typeface="Cambria Math" panose="02040503050406030204" pitchFamily="18" charset="0"/>
                                        </a:rPr>
                                      </m:ctrlPr>
                                    </m:sSupPr>
                                    <m:e>
                                      <m:sSup>
                                        <m:sSupPr>
                                          <m:ctrlPr>
                                            <a:rPr lang="en-US" altLang="ja-JP" sz="3600" i="1">
                                              <a:latin typeface="Cambria Math" panose="02040503050406030204" pitchFamily="18" charset="0"/>
                                            </a:rPr>
                                          </m:ctrlPr>
                                        </m:sSupPr>
                                        <m:e>
                                          <m:r>
                                            <a:rPr lang="en-US" altLang="ja-JP" sz="3600" i="1">
                                              <a:latin typeface="Cambria Math" panose="02040503050406030204" pitchFamily="18" charset="0"/>
                                            </a:rPr>
                                            <m:t>𝜖</m:t>
                                          </m:r>
                                        </m:e>
                                        <m:sup>
                                          <m:r>
                                            <a:rPr lang="en-US" altLang="ja-JP" sz="3600" i="1">
                                              <a:latin typeface="Cambria Math" panose="02040503050406030204" pitchFamily="18" charset="0"/>
                                            </a:rPr>
                                            <m:t>′′</m:t>
                                          </m:r>
                                        </m:sup>
                                      </m:sSup>
                                    </m:e>
                                    <m:sup>
                                      <m:r>
                                        <a:rPr lang="en-US" altLang="ja-JP" sz="3600" b="0" i="1" smtClean="0">
                                          <a:latin typeface="Cambria Math" panose="02040503050406030204" pitchFamily="18" charset="0"/>
                                        </a:rPr>
                                        <m:t>2</m:t>
                                      </m:r>
                                    </m:sup>
                                  </m:sSup>
                                  <m:r>
                                    <a:rPr lang="en-US" altLang="ja-JP" sz="3600" i="1">
                                      <a:latin typeface="Cambria Math" panose="02040503050406030204" pitchFamily="18" charset="0"/>
                                    </a:rPr>
                                    <m:t>𝑑</m:t>
                                  </m:r>
                                  <m:sSup>
                                    <m:sSupPr>
                                      <m:ctrlPr>
                                        <a:rPr lang="en-US" altLang="ja-JP" sz="3600" i="1">
                                          <a:latin typeface="Cambria Math" panose="02040503050406030204" pitchFamily="18" charset="0"/>
                                        </a:rPr>
                                      </m:ctrlPr>
                                    </m:sSupPr>
                                    <m:e>
                                      <m:r>
                                        <a:rPr lang="en-US" altLang="ja-JP" sz="3600" i="1">
                                          <a:latin typeface="Cambria Math" panose="02040503050406030204" pitchFamily="18" charset="0"/>
                                        </a:rPr>
                                        <m:t>𝜖</m:t>
                                      </m:r>
                                    </m:e>
                                    <m:sup>
                                      <m:r>
                                        <a:rPr lang="en-US" altLang="ja-JP" sz="3600" i="1">
                                          <a:latin typeface="Cambria Math" panose="02040503050406030204" pitchFamily="18" charset="0"/>
                                        </a:rPr>
                                        <m:t>′′</m:t>
                                      </m:r>
                                    </m:sup>
                                  </m:sSup>
                                  <m:r>
                                    <a:rPr lang="en-US" altLang="ja-JP" sz="3600" b="0" i="1" smtClean="0">
                                      <a:latin typeface="Cambria Math" panose="02040503050406030204" pitchFamily="18" charset="0"/>
                                    </a:rPr>
                                    <m:t>𝑓</m:t>
                                  </m:r>
                                  <m:r>
                                    <a:rPr lang="en-US" altLang="ja-JP" sz="3600" b="0" i="1" smtClean="0">
                                      <a:latin typeface="Cambria Math" panose="02040503050406030204" pitchFamily="18" charset="0"/>
                                    </a:rPr>
                                    <m:t>(</m:t>
                                  </m:r>
                                  <m:sSup>
                                    <m:sSupPr>
                                      <m:ctrlPr>
                                        <a:rPr lang="en-US" altLang="ja-JP" sz="3600" b="0" i="1" smtClean="0">
                                          <a:latin typeface="Cambria Math" panose="02040503050406030204" pitchFamily="18" charset="0"/>
                                        </a:rPr>
                                      </m:ctrlPr>
                                    </m:sSupPr>
                                    <m:e>
                                      <m:r>
                                        <a:rPr lang="en-US" altLang="ja-JP" sz="3600" b="0" i="1" smtClean="0">
                                          <a:latin typeface="Cambria Math" panose="02040503050406030204" pitchFamily="18" charset="0"/>
                                        </a:rPr>
                                        <m:t>𝜖</m:t>
                                      </m:r>
                                    </m:e>
                                    <m:sup>
                                      <m:r>
                                        <a:rPr lang="en-US" altLang="ja-JP" sz="3600" b="0" i="1" smtClean="0">
                                          <a:latin typeface="Cambria Math" panose="02040503050406030204" pitchFamily="18" charset="0"/>
                                        </a:rPr>
                                        <m:t>′′</m:t>
                                      </m:r>
                                    </m:sup>
                                  </m:sSup>
                                  <m:r>
                                    <a:rPr lang="en-US" altLang="ja-JP" sz="3600" b="0" i="1" smtClean="0">
                                      <a:latin typeface="Cambria Math" panose="02040503050406030204" pitchFamily="18" charset="0"/>
                                    </a:rPr>
                                    <m:t>,</m:t>
                                  </m:r>
                                  <m:r>
                                    <m:rPr>
                                      <m:sty m:val="p"/>
                                    </m:rPr>
                                    <a:rPr lang="en-US" altLang="ja-JP" sz="3600" b="0" i="0" smtClean="0">
                                      <a:latin typeface="Cambria Math" panose="02040503050406030204" pitchFamily="18" charset="0"/>
                                    </a:rPr>
                                    <m:t>Ω</m:t>
                                  </m:r>
                                  <m:r>
                                    <a:rPr lang="en-US" altLang="ja-JP" sz="3600" b="0" i="1" smtClean="0">
                                      <a:latin typeface="Cambria Math" panose="02040503050406030204" pitchFamily="18" charset="0"/>
                                    </a:rPr>
                                    <m:t>)</m:t>
                                  </m:r>
                                </m:e>
                              </m:nary>
                            </m:den>
                          </m:f>
                        </m:oMath>
                      </m:oMathPara>
                    </a14:m>
                    <a:endParaRPr kumimoji="1" lang="ja-JP" altLang="en-US" sz="8800" dirty="0"/>
                  </a:p>
                </p:txBody>
              </p:sp>
            </mc:Choice>
            <mc:Fallback xmlns="">
              <p:sp>
                <p:nvSpPr>
                  <p:cNvPr id="19" name="テキスト ボックス 18">
                    <a:extLst>
                      <a:ext uri="{FF2B5EF4-FFF2-40B4-BE49-F238E27FC236}">
                        <a16:creationId xmlns:a16="http://schemas.microsoft.com/office/drawing/2014/main" id="{CCCF866D-73B0-06EF-C9A3-49308B6AD394}"/>
                      </a:ext>
                    </a:extLst>
                  </p:cNvPr>
                  <p:cNvSpPr txBox="1">
                    <a:spLocks noRot="1" noChangeAspect="1" noMove="1" noResize="1" noEditPoints="1" noAdjustHandles="1" noChangeArrowheads="1" noChangeShapeType="1" noTextEdit="1"/>
                  </p:cNvSpPr>
                  <p:nvPr/>
                </p:nvSpPr>
                <p:spPr>
                  <a:xfrm>
                    <a:off x="2157540" y="32818840"/>
                    <a:ext cx="12362102" cy="1475660"/>
                  </a:xfrm>
                  <a:prstGeom prst="rect">
                    <a:avLst/>
                  </a:prstGeom>
                  <a:blipFill>
                    <a:blip r:embed="rId19"/>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3" name="テキスト ボックス 42">
                    <a:extLst>
                      <a:ext uri="{FF2B5EF4-FFF2-40B4-BE49-F238E27FC236}">
                        <a16:creationId xmlns:a16="http://schemas.microsoft.com/office/drawing/2014/main" id="{5756B5BD-F4E8-D135-8CA1-432D444D5336}"/>
                      </a:ext>
                    </a:extLst>
                  </p:cNvPr>
                  <p:cNvSpPr txBox="1"/>
                  <p:nvPr/>
                </p:nvSpPr>
                <p:spPr>
                  <a:xfrm>
                    <a:off x="509324" y="31794219"/>
                    <a:ext cx="5542118" cy="707886"/>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Sup>
                            <m:sSubSupPr>
                              <m:ctrlPr>
                                <a:rPr kumimoji="1" lang="en-US" altLang="ja-JP" sz="4000" b="0" i="1" smtClean="0">
                                  <a:latin typeface="Cambria Math" panose="02040503050406030204" pitchFamily="18" charset="0"/>
                                </a:rPr>
                              </m:ctrlPr>
                            </m:sSubSupPr>
                            <m:e>
                              <m:r>
                                <a:rPr kumimoji="1" lang="en-US" altLang="ja-JP" sz="4000" b="0" i="1" smtClean="0">
                                  <a:latin typeface="Cambria Math" panose="02040503050406030204" pitchFamily="18" charset="0"/>
                                </a:rPr>
                                <m:t>𝑅</m:t>
                              </m:r>
                            </m:e>
                            <m:sub>
                              <m:r>
                                <m:rPr>
                                  <m:sty m:val="p"/>
                                </m:rPr>
                                <a:rPr kumimoji="1" lang="en-US" altLang="ja-JP" sz="4000" b="0" i="0" smtClean="0">
                                  <a:latin typeface="Cambria Math" panose="02040503050406030204" pitchFamily="18" charset="0"/>
                                </a:rPr>
                                <m:t>scat</m:t>
                              </m:r>
                            </m:sub>
                            <m:sup>
                              <m:r>
                                <m:rPr>
                                  <m:sty m:val="p"/>
                                </m:rPr>
                                <a:rPr kumimoji="1" lang="en-US" altLang="ja-JP" sz="4000" b="0" i="0" smtClean="0">
                                  <a:latin typeface="Cambria Math" panose="02040503050406030204" pitchFamily="18" charset="0"/>
                                </a:rPr>
                                <m:t>reconst</m:t>
                              </m:r>
                            </m:sup>
                          </m:sSubSup>
                          <m:d>
                            <m:dPr>
                              <m:ctrlPr>
                                <a:rPr kumimoji="1" lang="en-US" altLang="ja-JP" sz="4000" b="0" i="1" smtClean="0">
                                  <a:latin typeface="Cambria Math" panose="02040503050406030204" pitchFamily="18" charset="0"/>
                                </a:rPr>
                              </m:ctrlPr>
                            </m:dPr>
                            <m:e>
                              <m:r>
                                <a:rPr kumimoji="1" lang="en-US" altLang="ja-JP" sz="4000" b="0" i="1" smtClean="0">
                                  <a:latin typeface="Cambria Math" panose="02040503050406030204" pitchFamily="18" charset="0"/>
                                </a:rPr>
                                <m:t>𝜖</m:t>
                              </m:r>
                              <m:r>
                                <a:rPr kumimoji="1" lang="en-US" altLang="ja-JP" sz="4000" b="0" i="1" smtClean="0">
                                  <a:latin typeface="Cambria Math" panose="02040503050406030204" pitchFamily="18" charset="0"/>
                                </a:rPr>
                                <m:t>,</m:t>
                              </m:r>
                              <m:r>
                                <m:rPr>
                                  <m:sty m:val="p"/>
                                </m:rPr>
                                <a:rPr kumimoji="1" lang="en-US" altLang="ja-JP" sz="4000" b="0" i="0" smtClean="0">
                                  <a:latin typeface="Cambria Math" panose="02040503050406030204" pitchFamily="18" charset="0"/>
                                </a:rPr>
                                <m:t>Ω</m:t>
                              </m:r>
                              <m:r>
                                <a:rPr kumimoji="1" lang="en-US" altLang="ja-JP" sz="4000" b="0" i="1" smtClean="0">
                                  <a:latin typeface="Cambria Math" panose="02040503050406030204" pitchFamily="18" charset="0"/>
                                </a:rPr>
                                <m:t>;</m:t>
                              </m:r>
                              <m:sSup>
                                <m:sSupPr>
                                  <m:ctrlPr>
                                    <a:rPr kumimoji="1" lang="en-US" altLang="ja-JP" sz="4000" b="0" i="1" smtClean="0">
                                      <a:latin typeface="Cambria Math" panose="02040503050406030204" pitchFamily="18" charset="0"/>
                                    </a:rPr>
                                  </m:ctrlPr>
                                </m:sSupPr>
                                <m:e>
                                  <m:r>
                                    <a:rPr kumimoji="1" lang="en-US" altLang="ja-JP" sz="4000" b="0" i="1" smtClean="0">
                                      <a:latin typeface="Cambria Math" panose="02040503050406030204" pitchFamily="18" charset="0"/>
                                    </a:rPr>
                                    <m:t>𝜖</m:t>
                                  </m:r>
                                </m:e>
                                <m:sup>
                                  <m:r>
                                    <a:rPr kumimoji="1" lang="en-US" altLang="ja-JP" sz="4000" b="0" i="1" smtClean="0">
                                      <a:latin typeface="Cambria Math" panose="02040503050406030204" pitchFamily="18" charset="0"/>
                                    </a:rPr>
                                    <m:t>′</m:t>
                                  </m:r>
                                </m:sup>
                              </m:sSup>
                              <m:r>
                                <a:rPr kumimoji="1" lang="en-US" altLang="ja-JP" sz="4000" b="0" i="1" smtClean="0">
                                  <a:latin typeface="Cambria Math" panose="02040503050406030204" pitchFamily="18" charset="0"/>
                                </a:rPr>
                                <m:t>,</m:t>
                              </m:r>
                              <m:sSup>
                                <m:sSupPr>
                                  <m:ctrlPr>
                                    <a:rPr kumimoji="1" lang="en-US" altLang="ja-JP" sz="4000" b="0" i="1" smtClean="0">
                                      <a:latin typeface="Cambria Math" panose="02040503050406030204" pitchFamily="18" charset="0"/>
                                    </a:rPr>
                                  </m:ctrlPr>
                                </m:sSupPr>
                                <m:e>
                                  <m:r>
                                    <m:rPr>
                                      <m:sty m:val="p"/>
                                    </m:rPr>
                                    <a:rPr kumimoji="1" lang="en-US" altLang="ja-JP" sz="4000" b="0" i="0" smtClean="0">
                                      <a:latin typeface="Cambria Math" panose="02040503050406030204" pitchFamily="18" charset="0"/>
                                    </a:rPr>
                                    <m:t>Ω</m:t>
                                  </m:r>
                                </m:e>
                                <m:sup>
                                  <m:r>
                                    <a:rPr kumimoji="1" lang="en-US" altLang="ja-JP" sz="4000" b="0" i="1" smtClean="0">
                                      <a:latin typeface="Cambria Math" panose="02040503050406030204" pitchFamily="18" charset="0"/>
                                    </a:rPr>
                                    <m:t>′</m:t>
                                  </m:r>
                                </m:sup>
                              </m:sSup>
                            </m:e>
                          </m:d>
                        </m:oMath>
                      </m:oMathPara>
                    </a14:m>
                    <a:endParaRPr lang="ja-JP" altLang="en-US" dirty="0"/>
                  </a:p>
                </p:txBody>
              </p:sp>
            </mc:Choice>
            <mc:Fallback xmlns="">
              <p:sp>
                <p:nvSpPr>
                  <p:cNvPr id="43" name="テキスト ボックス 42">
                    <a:extLst>
                      <a:ext uri="{FF2B5EF4-FFF2-40B4-BE49-F238E27FC236}">
                        <a16:creationId xmlns:a16="http://schemas.microsoft.com/office/drawing/2014/main" id="{5756B5BD-F4E8-D135-8CA1-432D444D5336}"/>
                      </a:ext>
                    </a:extLst>
                  </p:cNvPr>
                  <p:cNvSpPr txBox="1">
                    <a:spLocks noRot="1" noChangeAspect="1" noMove="1" noResize="1" noEditPoints="1" noAdjustHandles="1" noChangeArrowheads="1" noChangeShapeType="1" noTextEdit="1"/>
                  </p:cNvSpPr>
                  <p:nvPr/>
                </p:nvSpPr>
                <p:spPr>
                  <a:xfrm>
                    <a:off x="509324" y="31794219"/>
                    <a:ext cx="5542118" cy="707886"/>
                  </a:xfrm>
                  <a:prstGeom prst="rect">
                    <a:avLst/>
                  </a:prstGeom>
                  <a:blipFill>
                    <a:blip r:embed="rId20"/>
                    <a:stretch>
                      <a:fillRect/>
                    </a:stretch>
                  </a:blipFill>
                </p:spPr>
                <p:txBody>
                  <a:bodyPr/>
                  <a:lstStyle/>
                  <a:p>
                    <a:r>
                      <a:rPr lang="ja-JP" altLang="en-US">
                        <a:noFill/>
                      </a:rPr>
                      <a:t> </a:t>
                    </a:r>
                  </a:p>
                </p:txBody>
              </p:sp>
            </mc:Fallback>
          </mc:AlternateContent>
        </p:grpSp>
        <p:grpSp>
          <p:nvGrpSpPr>
            <p:cNvPr id="125" name="グループ化 124">
              <a:extLst>
                <a:ext uri="{FF2B5EF4-FFF2-40B4-BE49-F238E27FC236}">
                  <a16:creationId xmlns:a16="http://schemas.microsoft.com/office/drawing/2014/main" id="{F66BE821-4BEB-F619-DBB7-5677A56AAFA1}"/>
                </a:ext>
              </a:extLst>
            </p:cNvPr>
            <p:cNvGrpSpPr/>
            <p:nvPr/>
          </p:nvGrpSpPr>
          <p:grpSpPr>
            <a:xfrm>
              <a:off x="1252783" y="30460921"/>
              <a:ext cx="13429021" cy="2836241"/>
              <a:chOff x="1252783" y="30460921"/>
              <a:chExt cx="13429021" cy="2836241"/>
            </a:xfrm>
          </p:grpSpPr>
          <p:grpSp>
            <p:nvGrpSpPr>
              <p:cNvPr id="87" name="グループ化 86">
                <a:extLst>
                  <a:ext uri="{FF2B5EF4-FFF2-40B4-BE49-F238E27FC236}">
                    <a16:creationId xmlns:a16="http://schemas.microsoft.com/office/drawing/2014/main" id="{8C84FB45-47D1-651C-2844-CBAB2C223ADA}"/>
                  </a:ext>
                </a:extLst>
              </p:cNvPr>
              <p:cNvGrpSpPr/>
              <p:nvPr/>
            </p:nvGrpSpPr>
            <p:grpSpPr>
              <a:xfrm>
                <a:off x="2773496" y="31485260"/>
                <a:ext cx="9967279" cy="1811902"/>
                <a:chOff x="1549075" y="38251106"/>
                <a:chExt cx="12760000" cy="3119455"/>
              </a:xfrm>
            </p:grpSpPr>
            <p:grpSp>
              <p:nvGrpSpPr>
                <p:cNvPr id="86" name="グループ化 85">
                  <a:extLst>
                    <a:ext uri="{FF2B5EF4-FFF2-40B4-BE49-F238E27FC236}">
                      <a16:creationId xmlns:a16="http://schemas.microsoft.com/office/drawing/2014/main" id="{C9E6FBC6-73F4-31E4-72D1-C843E6FCED61}"/>
                    </a:ext>
                  </a:extLst>
                </p:cNvPr>
                <p:cNvGrpSpPr/>
                <p:nvPr/>
              </p:nvGrpSpPr>
              <p:grpSpPr>
                <a:xfrm>
                  <a:off x="1549075" y="39465428"/>
                  <a:ext cx="12760000" cy="1905133"/>
                  <a:chOff x="1549075" y="39465428"/>
                  <a:chExt cx="12760000" cy="1905133"/>
                </a:xfrm>
              </p:grpSpPr>
              <p:sp>
                <p:nvSpPr>
                  <p:cNvPr id="51" name="正方形/長方形 50">
                    <a:extLst>
                      <a:ext uri="{FF2B5EF4-FFF2-40B4-BE49-F238E27FC236}">
                        <a16:creationId xmlns:a16="http://schemas.microsoft.com/office/drawing/2014/main" id="{0DAC9532-BE35-678F-2467-9F8C741D8F7E}"/>
                      </a:ext>
                    </a:extLst>
                  </p:cNvPr>
                  <p:cNvSpPr/>
                  <p:nvPr/>
                </p:nvSpPr>
                <p:spPr>
                  <a:xfrm>
                    <a:off x="6029807" y="39628911"/>
                    <a:ext cx="1868256" cy="174165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2" name="グループ化 51">
                    <a:extLst>
                      <a:ext uri="{FF2B5EF4-FFF2-40B4-BE49-F238E27FC236}">
                        <a16:creationId xmlns:a16="http://schemas.microsoft.com/office/drawing/2014/main" id="{62AF2886-FC5A-628C-D1F6-50F658F8EF76}"/>
                      </a:ext>
                    </a:extLst>
                  </p:cNvPr>
                  <p:cNvGrpSpPr/>
                  <p:nvPr/>
                </p:nvGrpSpPr>
                <p:grpSpPr>
                  <a:xfrm>
                    <a:off x="1549075" y="39465428"/>
                    <a:ext cx="12760000" cy="1892633"/>
                    <a:chOff x="1323670" y="33242629"/>
                    <a:chExt cx="13774257" cy="1987338"/>
                  </a:xfrm>
                </p:grpSpPr>
                <p:grpSp>
                  <p:nvGrpSpPr>
                    <p:cNvPr id="77" name="グループ化 76">
                      <a:extLst>
                        <a:ext uri="{FF2B5EF4-FFF2-40B4-BE49-F238E27FC236}">
                          <a16:creationId xmlns:a16="http://schemas.microsoft.com/office/drawing/2014/main" id="{0FDE3E03-9668-6EB1-CB77-54255F8E26C1}"/>
                        </a:ext>
                      </a:extLst>
                    </p:cNvPr>
                    <p:cNvGrpSpPr/>
                    <p:nvPr/>
                  </p:nvGrpSpPr>
                  <p:grpSpPr>
                    <a:xfrm>
                      <a:off x="1323670" y="33401160"/>
                      <a:ext cx="12697708" cy="1828807"/>
                      <a:chOff x="1323670" y="33401160"/>
                      <a:chExt cx="12697708" cy="1828807"/>
                    </a:xfrm>
                  </p:grpSpPr>
                  <p:cxnSp>
                    <p:nvCxnSpPr>
                      <p:cNvPr id="79" name="直線矢印コネクタ 78">
                        <a:extLst>
                          <a:ext uri="{FF2B5EF4-FFF2-40B4-BE49-F238E27FC236}">
                            <a16:creationId xmlns:a16="http://schemas.microsoft.com/office/drawing/2014/main" id="{28574582-38FD-E6E4-089E-1B92116D43BD}"/>
                          </a:ext>
                        </a:extLst>
                      </p:cNvPr>
                      <p:cNvCxnSpPr>
                        <a:cxnSpLocks/>
                      </p:cNvCxnSpPr>
                      <p:nvPr/>
                    </p:nvCxnSpPr>
                    <p:spPr>
                      <a:xfrm>
                        <a:off x="1323670" y="34315567"/>
                        <a:ext cx="12697708"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直線コネクタ 79">
                        <a:extLst>
                          <a:ext uri="{FF2B5EF4-FFF2-40B4-BE49-F238E27FC236}">
                            <a16:creationId xmlns:a16="http://schemas.microsoft.com/office/drawing/2014/main" id="{4DD0DBF1-8163-D232-3222-14A02D3E91AF}"/>
                          </a:ext>
                        </a:extLst>
                      </p:cNvPr>
                      <p:cNvCxnSpPr>
                        <a:cxnSpLocks/>
                      </p:cNvCxnSpPr>
                      <p:nvPr/>
                    </p:nvCxnSpPr>
                    <p:spPr>
                      <a:xfrm>
                        <a:off x="1907819" y="33401163"/>
                        <a:ext cx="0" cy="182880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直線コネクタ 80">
                        <a:extLst>
                          <a:ext uri="{FF2B5EF4-FFF2-40B4-BE49-F238E27FC236}">
                            <a16:creationId xmlns:a16="http://schemas.microsoft.com/office/drawing/2014/main" id="{620165F7-66BF-1957-1172-788455C4C041}"/>
                          </a:ext>
                        </a:extLst>
                      </p:cNvPr>
                      <p:cNvCxnSpPr>
                        <a:cxnSpLocks/>
                      </p:cNvCxnSpPr>
                      <p:nvPr/>
                    </p:nvCxnSpPr>
                    <p:spPr>
                      <a:xfrm>
                        <a:off x="4167333" y="33401163"/>
                        <a:ext cx="0" cy="182880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直線コネクタ 81">
                        <a:extLst>
                          <a:ext uri="{FF2B5EF4-FFF2-40B4-BE49-F238E27FC236}">
                            <a16:creationId xmlns:a16="http://schemas.microsoft.com/office/drawing/2014/main" id="{1C1D6161-A8A1-7FFC-108E-702048D6340B}"/>
                          </a:ext>
                        </a:extLst>
                      </p:cNvPr>
                      <p:cNvCxnSpPr>
                        <a:cxnSpLocks/>
                      </p:cNvCxnSpPr>
                      <p:nvPr/>
                    </p:nvCxnSpPr>
                    <p:spPr>
                      <a:xfrm>
                        <a:off x="8224983" y="33401167"/>
                        <a:ext cx="0" cy="182880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直線コネクタ 82">
                        <a:extLst>
                          <a:ext uri="{FF2B5EF4-FFF2-40B4-BE49-F238E27FC236}">
                            <a16:creationId xmlns:a16="http://schemas.microsoft.com/office/drawing/2014/main" id="{B073FBD3-0AE8-9995-D3EE-F303F720660C}"/>
                          </a:ext>
                        </a:extLst>
                      </p:cNvPr>
                      <p:cNvCxnSpPr>
                        <a:cxnSpLocks/>
                      </p:cNvCxnSpPr>
                      <p:nvPr/>
                    </p:nvCxnSpPr>
                    <p:spPr>
                      <a:xfrm>
                        <a:off x="10753542" y="33401160"/>
                        <a:ext cx="0" cy="182880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直線コネクタ 83">
                        <a:extLst>
                          <a:ext uri="{FF2B5EF4-FFF2-40B4-BE49-F238E27FC236}">
                            <a16:creationId xmlns:a16="http://schemas.microsoft.com/office/drawing/2014/main" id="{9907D64A-B2A9-05C2-067C-ADA683767FF1}"/>
                          </a:ext>
                        </a:extLst>
                      </p:cNvPr>
                      <p:cNvCxnSpPr>
                        <a:cxnSpLocks/>
                      </p:cNvCxnSpPr>
                      <p:nvPr/>
                    </p:nvCxnSpPr>
                    <p:spPr>
                      <a:xfrm>
                        <a:off x="13616774" y="33401167"/>
                        <a:ext cx="0" cy="182880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直線コネクタ 84">
                        <a:extLst>
                          <a:ext uri="{FF2B5EF4-FFF2-40B4-BE49-F238E27FC236}">
                            <a16:creationId xmlns:a16="http://schemas.microsoft.com/office/drawing/2014/main" id="{9A0293DF-2CD4-B858-0BB0-2EA308EF8EDF}"/>
                          </a:ext>
                        </a:extLst>
                      </p:cNvPr>
                      <p:cNvCxnSpPr>
                        <a:cxnSpLocks/>
                      </p:cNvCxnSpPr>
                      <p:nvPr/>
                    </p:nvCxnSpPr>
                    <p:spPr>
                      <a:xfrm>
                        <a:off x="6122816" y="33401163"/>
                        <a:ext cx="0" cy="182880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78" name="テキスト ボックス 77">
                          <a:extLst>
                            <a:ext uri="{FF2B5EF4-FFF2-40B4-BE49-F238E27FC236}">
                              <a16:creationId xmlns:a16="http://schemas.microsoft.com/office/drawing/2014/main" id="{80334E9F-F94B-B19D-64FD-C45F31BC7361}"/>
                            </a:ext>
                          </a:extLst>
                        </p:cNvPr>
                        <p:cNvSpPr txBox="1"/>
                        <p:nvPr/>
                      </p:nvSpPr>
                      <p:spPr>
                        <a:xfrm>
                          <a:off x="14404597" y="33242629"/>
                          <a:ext cx="693330" cy="106259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rPr>
                                  <m:t>𝜖</m:t>
                                </m:r>
                              </m:oMath>
                            </m:oMathPara>
                          </a14:m>
                          <a:endParaRPr kumimoji="1" lang="ja-JP" altLang="en-US" dirty="0"/>
                        </a:p>
                      </p:txBody>
                    </p:sp>
                  </mc:Choice>
                  <mc:Fallback xmlns="">
                    <p:sp>
                      <p:nvSpPr>
                        <p:cNvPr id="78" name="テキスト ボックス 77">
                          <a:extLst>
                            <a:ext uri="{FF2B5EF4-FFF2-40B4-BE49-F238E27FC236}">
                              <a16:creationId xmlns:a16="http://schemas.microsoft.com/office/drawing/2014/main" id="{80334E9F-F94B-B19D-64FD-C45F31BC7361}"/>
                            </a:ext>
                          </a:extLst>
                        </p:cNvPr>
                        <p:cNvSpPr txBox="1">
                          <a:spLocks noRot="1" noChangeAspect="1" noMove="1" noResize="1" noEditPoints="1" noAdjustHandles="1" noChangeArrowheads="1" noChangeShapeType="1" noTextEdit="1"/>
                        </p:cNvSpPr>
                        <p:nvPr/>
                      </p:nvSpPr>
                      <p:spPr>
                        <a:xfrm>
                          <a:off x="14404597" y="33242629"/>
                          <a:ext cx="693330" cy="1062598"/>
                        </a:xfrm>
                        <a:prstGeom prst="rect">
                          <a:avLst/>
                        </a:prstGeom>
                        <a:blipFill>
                          <a:blip r:embed="rId22"/>
                          <a:stretch>
                            <a:fillRect b="-39583"/>
                          </a:stretch>
                        </a:blipFill>
                      </p:spPr>
                      <p:txBody>
                        <a:bodyPr/>
                        <a:lstStyle/>
                        <a:p>
                          <a:r>
                            <a:rPr lang="ja-JP" altLang="en-US">
                              <a:noFill/>
                            </a:rPr>
                            <a:t> </a:t>
                          </a:r>
                        </a:p>
                      </p:txBody>
                    </p:sp>
                  </mc:Fallback>
                </mc:AlternateContent>
              </p:grpSp>
              <p:grpSp>
                <p:nvGrpSpPr>
                  <p:cNvPr id="53" name="グループ化 52">
                    <a:extLst>
                      <a:ext uri="{FF2B5EF4-FFF2-40B4-BE49-F238E27FC236}">
                        <a16:creationId xmlns:a16="http://schemas.microsoft.com/office/drawing/2014/main" id="{5CB30A3F-4D24-E4C6-40ED-E5460A38A310}"/>
                      </a:ext>
                    </a:extLst>
                  </p:cNvPr>
                  <p:cNvGrpSpPr/>
                  <p:nvPr/>
                </p:nvGrpSpPr>
                <p:grpSpPr>
                  <a:xfrm>
                    <a:off x="7942215" y="40025487"/>
                    <a:ext cx="3262814" cy="923496"/>
                    <a:chOff x="7043883" y="33830714"/>
                    <a:chExt cx="4355459" cy="969706"/>
                  </a:xfrm>
                </p:grpSpPr>
                <p:cxnSp>
                  <p:nvCxnSpPr>
                    <p:cNvPr id="66" name="直線コネクタ 65">
                      <a:extLst>
                        <a:ext uri="{FF2B5EF4-FFF2-40B4-BE49-F238E27FC236}">
                          <a16:creationId xmlns:a16="http://schemas.microsoft.com/office/drawing/2014/main" id="{17D2BEE2-F250-C54C-CB18-762676B767F0}"/>
                        </a:ext>
                      </a:extLst>
                    </p:cNvPr>
                    <p:cNvCxnSpPr>
                      <a:cxnSpLocks/>
                    </p:cNvCxnSpPr>
                    <p:nvPr/>
                  </p:nvCxnSpPr>
                  <p:spPr>
                    <a:xfrm>
                      <a:off x="7043883" y="33830714"/>
                      <a:ext cx="0" cy="969706"/>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67" name="グループ化 66">
                      <a:extLst>
                        <a:ext uri="{FF2B5EF4-FFF2-40B4-BE49-F238E27FC236}">
                          <a16:creationId xmlns:a16="http://schemas.microsoft.com/office/drawing/2014/main" id="{DBAF2F05-3456-287B-5142-381C7C37D1E0}"/>
                        </a:ext>
                      </a:extLst>
                    </p:cNvPr>
                    <p:cNvGrpSpPr/>
                    <p:nvPr/>
                  </p:nvGrpSpPr>
                  <p:grpSpPr>
                    <a:xfrm>
                      <a:off x="7079292" y="33830714"/>
                      <a:ext cx="4320050" cy="969706"/>
                      <a:chOff x="5904542" y="38383664"/>
                      <a:chExt cx="4320050" cy="969706"/>
                    </a:xfrm>
                  </p:grpSpPr>
                  <p:cxnSp>
                    <p:nvCxnSpPr>
                      <p:cNvPr id="75" name="直線コネクタ 74">
                        <a:extLst>
                          <a:ext uri="{FF2B5EF4-FFF2-40B4-BE49-F238E27FC236}">
                            <a16:creationId xmlns:a16="http://schemas.microsoft.com/office/drawing/2014/main" id="{F38C1E6A-5280-CC6B-CCA8-1D53CF8BD3BE}"/>
                          </a:ext>
                        </a:extLst>
                      </p:cNvPr>
                      <p:cNvCxnSpPr>
                        <a:cxnSpLocks/>
                      </p:cNvCxnSpPr>
                      <p:nvPr/>
                    </p:nvCxnSpPr>
                    <p:spPr>
                      <a:xfrm flipH="1">
                        <a:off x="5904542" y="38868517"/>
                        <a:ext cx="43200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6" name="直線コネクタ 75">
                        <a:extLst>
                          <a:ext uri="{FF2B5EF4-FFF2-40B4-BE49-F238E27FC236}">
                            <a16:creationId xmlns:a16="http://schemas.microsoft.com/office/drawing/2014/main" id="{7B096860-56F8-55ED-5523-651E3BD52020}"/>
                          </a:ext>
                        </a:extLst>
                      </p:cNvPr>
                      <p:cNvCxnSpPr>
                        <a:cxnSpLocks/>
                      </p:cNvCxnSpPr>
                      <p:nvPr/>
                    </p:nvCxnSpPr>
                    <p:spPr>
                      <a:xfrm>
                        <a:off x="10224592" y="38383664"/>
                        <a:ext cx="0" cy="969706"/>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68" name="直線コネクタ 67">
                      <a:extLst>
                        <a:ext uri="{FF2B5EF4-FFF2-40B4-BE49-F238E27FC236}">
                          <a16:creationId xmlns:a16="http://schemas.microsoft.com/office/drawing/2014/main" id="{51BA30FA-995B-839F-7174-7EC411CCE8E6}"/>
                        </a:ext>
                      </a:extLst>
                    </p:cNvPr>
                    <p:cNvCxnSpPr>
                      <a:cxnSpLocks/>
                    </p:cNvCxnSpPr>
                    <p:nvPr/>
                  </p:nvCxnSpPr>
                  <p:spPr>
                    <a:xfrm>
                      <a:off x="7548274" y="34033534"/>
                      <a:ext cx="0" cy="564061"/>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9" name="直線コネクタ 68">
                      <a:extLst>
                        <a:ext uri="{FF2B5EF4-FFF2-40B4-BE49-F238E27FC236}">
                          <a16:creationId xmlns:a16="http://schemas.microsoft.com/office/drawing/2014/main" id="{8901191F-25F9-C5E1-76C9-D3012B389F2D}"/>
                        </a:ext>
                      </a:extLst>
                    </p:cNvPr>
                    <p:cNvCxnSpPr>
                      <a:cxnSpLocks/>
                    </p:cNvCxnSpPr>
                    <p:nvPr/>
                  </p:nvCxnSpPr>
                  <p:spPr>
                    <a:xfrm>
                      <a:off x="8125466" y="34033534"/>
                      <a:ext cx="0" cy="564061"/>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 name="直線コネクタ 69">
                      <a:extLst>
                        <a:ext uri="{FF2B5EF4-FFF2-40B4-BE49-F238E27FC236}">
                          <a16:creationId xmlns:a16="http://schemas.microsoft.com/office/drawing/2014/main" id="{AAB28A02-E6E9-5CC5-3E13-C8767BB61655}"/>
                        </a:ext>
                      </a:extLst>
                    </p:cNvPr>
                    <p:cNvCxnSpPr>
                      <a:cxnSpLocks/>
                    </p:cNvCxnSpPr>
                    <p:nvPr/>
                  </p:nvCxnSpPr>
                  <p:spPr>
                    <a:xfrm>
                      <a:off x="8697832" y="34033534"/>
                      <a:ext cx="0" cy="564061"/>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直線コネクタ 70">
                      <a:extLst>
                        <a:ext uri="{FF2B5EF4-FFF2-40B4-BE49-F238E27FC236}">
                          <a16:creationId xmlns:a16="http://schemas.microsoft.com/office/drawing/2014/main" id="{A30E63E5-1DAC-E121-742B-DDB98BA2E5C7}"/>
                        </a:ext>
                      </a:extLst>
                    </p:cNvPr>
                    <p:cNvCxnSpPr>
                      <a:cxnSpLocks/>
                    </p:cNvCxnSpPr>
                    <p:nvPr/>
                  </p:nvCxnSpPr>
                  <p:spPr>
                    <a:xfrm>
                      <a:off x="9296724" y="34033534"/>
                      <a:ext cx="0" cy="564061"/>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2" name="直線コネクタ 71">
                      <a:extLst>
                        <a:ext uri="{FF2B5EF4-FFF2-40B4-BE49-F238E27FC236}">
                          <a16:creationId xmlns:a16="http://schemas.microsoft.com/office/drawing/2014/main" id="{815676BE-780F-C5E5-B279-15921A3F03C1}"/>
                        </a:ext>
                      </a:extLst>
                    </p:cNvPr>
                    <p:cNvCxnSpPr>
                      <a:cxnSpLocks/>
                    </p:cNvCxnSpPr>
                    <p:nvPr/>
                  </p:nvCxnSpPr>
                  <p:spPr>
                    <a:xfrm>
                      <a:off x="9925332" y="34033533"/>
                      <a:ext cx="0" cy="564061"/>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id="{4B4E4504-86F6-DE36-CEFA-7BAE321C2BF0}"/>
                        </a:ext>
                      </a:extLst>
                    </p:cNvPr>
                    <p:cNvCxnSpPr>
                      <a:cxnSpLocks/>
                    </p:cNvCxnSpPr>
                    <p:nvPr/>
                  </p:nvCxnSpPr>
                  <p:spPr>
                    <a:xfrm>
                      <a:off x="10477782" y="34033533"/>
                      <a:ext cx="0" cy="564061"/>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4" name="直線コネクタ 73">
                      <a:extLst>
                        <a:ext uri="{FF2B5EF4-FFF2-40B4-BE49-F238E27FC236}">
                          <a16:creationId xmlns:a16="http://schemas.microsoft.com/office/drawing/2014/main" id="{8A56262E-9118-3B7D-8DBC-F914E12DB4BE}"/>
                        </a:ext>
                      </a:extLst>
                    </p:cNvPr>
                    <p:cNvCxnSpPr>
                      <a:cxnSpLocks/>
                    </p:cNvCxnSpPr>
                    <p:nvPr/>
                  </p:nvCxnSpPr>
                  <p:spPr>
                    <a:xfrm>
                      <a:off x="10992132" y="34033533"/>
                      <a:ext cx="0" cy="564061"/>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54" name="グループ化 53">
                    <a:extLst>
                      <a:ext uri="{FF2B5EF4-FFF2-40B4-BE49-F238E27FC236}">
                        <a16:creationId xmlns:a16="http://schemas.microsoft.com/office/drawing/2014/main" id="{099736E9-EC0F-704E-8028-D088A3E385A7}"/>
                      </a:ext>
                    </a:extLst>
                  </p:cNvPr>
                  <p:cNvGrpSpPr/>
                  <p:nvPr/>
                </p:nvGrpSpPr>
                <p:grpSpPr>
                  <a:xfrm>
                    <a:off x="3446442" y="40025484"/>
                    <a:ext cx="2548398" cy="923496"/>
                    <a:chOff x="7043883" y="33830714"/>
                    <a:chExt cx="4355459" cy="969706"/>
                  </a:xfrm>
                </p:grpSpPr>
                <p:cxnSp>
                  <p:nvCxnSpPr>
                    <p:cNvPr id="55" name="直線コネクタ 54">
                      <a:extLst>
                        <a:ext uri="{FF2B5EF4-FFF2-40B4-BE49-F238E27FC236}">
                          <a16:creationId xmlns:a16="http://schemas.microsoft.com/office/drawing/2014/main" id="{59F66D50-1DEF-FE79-AF7B-0BCAF018FE14}"/>
                        </a:ext>
                      </a:extLst>
                    </p:cNvPr>
                    <p:cNvCxnSpPr>
                      <a:cxnSpLocks/>
                    </p:cNvCxnSpPr>
                    <p:nvPr/>
                  </p:nvCxnSpPr>
                  <p:spPr>
                    <a:xfrm>
                      <a:off x="7043883" y="33830714"/>
                      <a:ext cx="0" cy="969706"/>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56" name="グループ化 55">
                      <a:extLst>
                        <a:ext uri="{FF2B5EF4-FFF2-40B4-BE49-F238E27FC236}">
                          <a16:creationId xmlns:a16="http://schemas.microsoft.com/office/drawing/2014/main" id="{6C9E96C0-265E-0C50-D5A3-899DF8E6F9FA}"/>
                        </a:ext>
                      </a:extLst>
                    </p:cNvPr>
                    <p:cNvGrpSpPr/>
                    <p:nvPr/>
                  </p:nvGrpSpPr>
                  <p:grpSpPr>
                    <a:xfrm>
                      <a:off x="7079292" y="33830714"/>
                      <a:ext cx="4320050" cy="969706"/>
                      <a:chOff x="5904542" y="38383664"/>
                      <a:chExt cx="4320050" cy="969706"/>
                    </a:xfrm>
                  </p:grpSpPr>
                  <p:cxnSp>
                    <p:nvCxnSpPr>
                      <p:cNvPr id="64" name="直線コネクタ 63">
                        <a:extLst>
                          <a:ext uri="{FF2B5EF4-FFF2-40B4-BE49-F238E27FC236}">
                            <a16:creationId xmlns:a16="http://schemas.microsoft.com/office/drawing/2014/main" id="{6FD84101-CDE9-1C81-B78E-0FB0F707CCAF}"/>
                          </a:ext>
                        </a:extLst>
                      </p:cNvPr>
                      <p:cNvCxnSpPr>
                        <a:cxnSpLocks/>
                      </p:cNvCxnSpPr>
                      <p:nvPr/>
                    </p:nvCxnSpPr>
                    <p:spPr>
                      <a:xfrm flipH="1">
                        <a:off x="5904542" y="38868517"/>
                        <a:ext cx="4320000" cy="0"/>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5" name="直線コネクタ 64">
                        <a:extLst>
                          <a:ext uri="{FF2B5EF4-FFF2-40B4-BE49-F238E27FC236}">
                            <a16:creationId xmlns:a16="http://schemas.microsoft.com/office/drawing/2014/main" id="{FF554D27-D82C-4EA2-BF54-EB93B56E337F}"/>
                          </a:ext>
                        </a:extLst>
                      </p:cNvPr>
                      <p:cNvCxnSpPr>
                        <a:cxnSpLocks/>
                      </p:cNvCxnSpPr>
                      <p:nvPr/>
                    </p:nvCxnSpPr>
                    <p:spPr>
                      <a:xfrm>
                        <a:off x="10224592" y="38383664"/>
                        <a:ext cx="0" cy="969706"/>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grpSp>
                <p:cxnSp>
                  <p:nvCxnSpPr>
                    <p:cNvPr id="57" name="直線コネクタ 56">
                      <a:extLst>
                        <a:ext uri="{FF2B5EF4-FFF2-40B4-BE49-F238E27FC236}">
                          <a16:creationId xmlns:a16="http://schemas.microsoft.com/office/drawing/2014/main" id="{405E0ECE-5E27-EF71-0464-FAB88A5AC5A8}"/>
                        </a:ext>
                      </a:extLst>
                    </p:cNvPr>
                    <p:cNvCxnSpPr>
                      <a:cxnSpLocks/>
                    </p:cNvCxnSpPr>
                    <p:nvPr/>
                  </p:nvCxnSpPr>
                  <p:spPr>
                    <a:xfrm>
                      <a:off x="7548274" y="34033534"/>
                      <a:ext cx="0" cy="564061"/>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6EFE2882-A086-2B97-20A6-34600152398D}"/>
                        </a:ext>
                      </a:extLst>
                    </p:cNvPr>
                    <p:cNvCxnSpPr>
                      <a:cxnSpLocks/>
                    </p:cNvCxnSpPr>
                    <p:nvPr/>
                  </p:nvCxnSpPr>
                  <p:spPr>
                    <a:xfrm>
                      <a:off x="8125466" y="34033534"/>
                      <a:ext cx="0" cy="564061"/>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9" name="直線コネクタ 58">
                      <a:extLst>
                        <a:ext uri="{FF2B5EF4-FFF2-40B4-BE49-F238E27FC236}">
                          <a16:creationId xmlns:a16="http://schemas.microsoft.com/office/drawing/2014/main" id="{51FCB6F8-43BC-C4F3-0A4A-8A4A9447D359}"/>
                        </a:ext>
                      </a:extLst>
                    </p:cNvPr>
                    <p:cNvCxnSpPr>
                      <a:cxnSpLocks/>
                    </p:cNvCxnSpPr>
                    <p:nvPr/>
                  </p:nvCxnSpPr>
                  <p:spPr>
                    <a:xfrm>
                      <a:off x="8697832" y="34033534"/>
                      <a:ext cx="0" cy="564061"/>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68034819-D940-350F-68DB-21FB2686759D}"/>
                        </a:ext>
                      </a:extLst>
                    </p:cNvPr>
                    <p:cNvCxnSpPr>
                      <a:cxnSpLocks/>
                    </p:cNvCxnSpPr>
                    <p:nvPr/>
                  </p:nvCxnSpPr>
                  <p:spPr>
                    <a:xfrm>
                      <a:off x="9296724" y="34033534"/>
                      <a:ext cx="0" cy="564061"/>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1" name="直線コネクタ 60">
                      <a:extLst>
                        <a:ext uri="{FF2B5EF4-FFF2-40B4-BE49-F238E27FC236}">
                          <a16:creationId xmlns:a16="http://schemas.microsoft.com/office/drawing/2014/main" id="{AF0DD3CD-F7D0-ACE3-EB19-2BC5508BCFE4}"/>
                        </a:ext>
                      </a:extLst>
                    </p:cNvPr>
                    <p:cNvCxnSpPr>
                      <a:cxnSpLocks/>
                    </p:cNvCxnSpPr>
                    <p:nvPr/>
                  </p:nvCxnSpPr>
                  <p:spPr>
                    <a:xfrm>
                      <a:off x="9925332" y="34033533"/>
                      <a:ext cx="0" cy="564061"/>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A9F6490F-24B3-A33D-7CA3-196895D8A505}"/>
                        </a:ext>
                      </a:extLst>
                    </p:cNvPr>
                    <p:cNvCxnSpPr>
                      <a:cxnSpLocks/>
                    </p:cNvCxnSpPr>
                    <p:nvPr/>
                  </p:nvCxnSpPr>
                  <p:spPr>
                    <a:xfrm>
                      <a:off x="10477782" y="34033533"/>
                      <a:ext cx="0" cy="564061"/>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3B378D1E-A6A4-F935-D215-B74F695EC51D}"/>
                        </a:ext>
                      </a:extLst>
                    </p:cNvPr>
                    <p:cNvCxnSpPr>
                      <a:cxnSpLocks/>
                    </p:cNvCxnSpPr>
                    <p:nvPr/>
                  </p:nvCxnSpPr>
                  <p:spPr>
                    <a:xfrm>
                      <a:off x="10992132" y="34033533"/>
                      <a:ext cx="0" cy="564061"/>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grpSp>
            </p:grpSp>
            <p:sp>
              <p:nvSpPr>
                <p:cNvPr id="49" name="矢印: 下カーブ 48">
                  <a:extLst>
                    <a:ext uri="{FF2B5EF4-FFF2-40B4-BE49-F238E27FC236}">
                      <a16:creationId xmlns:a16="http://schemas.microsoft.com/office/drawing/2014/main" id="{AA766116-A658-DD14-1E5D-F062E3520F0B}"/>
                    </a:ext>
                  </a:extLst>
                </p:cNvPr>
                <p:cNvSpPr/>
                <p:nvPr/>
              </p:nvSpPr>
              <p:spPr>
                <a:xfrm>
                  <a:off x="4914918" y="38251106"/>
                  <a:ext cx="1868256" cy="1298156"/>
                </a:xfrm>
                <a:prstGeom prst="curvedDownArrow">
                  <a:avLst>
                    <a:gd name="adj1" fmla="val 19497"/>
                    <a:gd name="adj2" fmla="val 50000"/>
                    <a:gd name="adj3" fmla="val 5295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0" name="矢印: 下カーブ 49">
                  <a:extLst>
                    <a:ext uri="{FF2B5EF4-FFF2-40B4-BE49-F238E27FC236}">
                      <a16:creationId xmlns:a16="http://schemas.microsoft.com/office/drawing/2014/main" id="{04B46DC5-CD47-44F7-A658-51CEEB46C0BF}"/>
                    </a:ext>
                  </a:extLst>
                </p:cNvPr>
                <p:cNvSpPr/>
                <p:nvPr/>
              </p:nvSpPr>
              <p:spPr>
                <a:xfrm>
                  <a:off x="7268742" y="38251106"/>
                  <a:ext cx="2281445" cy="1298156"/>
                </a:xfrm>
                <a:prstGeom prst="curvedDownArrow">
                  <a:avLst>
                    <a:gd name="adj1" fmla="val 19497"/>
                    <a:gd name="adj2" fmla="val 50000"/>
                    <a:gd name="adj3" fmla="val 52951"/>
                  </a:avLst>
                </a:prstGeom>
                <a:solidFill>
                  <a:srgbClr val="FF3300"/>
                </a:solidFill>
                <a:ln>
                  <a:solidFill>
                    <a:srgbClr val="FF0000"/>
                  </a:solidFill>
                </a:ln>
                <a:scene3d>
                  <a:camera prst="orthographicFront">
                    <a:rot lat="0" lon="10799977"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21" name="テキスト ボックス 20">
                <a:extLst>
                  <a:ext uri="{FF2B5EF4-FFF2-40B4-BE49-F238E27FC236}">
                    <a16:creationId xmlns:a16="http://schemas.microsoft.com/office/drawing/2014/main" id="{0C0B6F83-64C6-9D5B-E64B-22D842B0A654}"/>
                  </a:ext>
                </a:extLst>
              </p:cNvPr>
              <p:cNvSpPr txBox="1"/>
              <p:nvPr/>
            </p:nvSpPr>
            <p:spPr>
              <a:xfrm>
                <a:off x="1252783" y="30460921"/>
                <a:ext cx="13429021" cy="646331"/>
              </a:xfrm>
              <a:prstGeom prst="rect">
                <a:avLst/>
              </a:prstGeom>
              <a:noFill/>
            </p:spPr>
            <p:txBody>
              <a:bodyPr wrap="square">
                <a:spAutoFit/>
              </a:bodyPr>
              <a:lstStyle/>
              <a:p>
                <a:pPr algn="ctr"/>
                <a:r>
                  <a:rPr kumimoji="1" lang="ja-JP" altLang="en-US" sz="3600" dirty="0"/>
                  <a:t>サブグリッドを用いて</a:t>
                </a:r>
                <a:r>
                  <a:rPr kumimoji="1" lang="ja-JP" altLang="en-US" sz="3600" dirty="0">
                    <a:solidFill>
                      <a:srgbClr val="FF0000"/>
                    </a:solidFill>
                  </a:rPr>
                  <a:t>非等エネルギー散乱</a:t>
                </a:r>
                <a:r>
                  <a:rPr kumimoji="1" lang="ja-JP" altLang="en-US" sz="3600" dirty="0"/>
                  <a:t>を組み込む</a:t>
                </a:r>
                <a:endParaRPr lang="ja-JP" altLang="en-US" sz="3600" dirty="0"/>
              </a:p>
            </p:txBody>
          </p:sp>
        </p:grpSp>
      </p:grpSp>
      <p:grpSp>
        <p:nvGrpSpPr>
          <p:cNvPr id="124" name="グループ化 123">
            <a:extLst>
              <a:ext uri="{FF2B5EF4-FFF2-40B4-BE49-F238E27FC236}">
                <a16:creationId xmlns:a16="http://schemas.microsoft.com/office/drawing/2014/main" id="{FCB927A6-7F89-C187-19B4-0047DE651B07}"/>
              </a:ext>
            </a:extLst>
          </p:cNvPr>
          <p:cNvGrpSpPr/>
          <p:nvPr/>
        </p:nvGrpSpPr>
        <p:grpSpPr>
          <a:xfrm>
            <a:off x="-482491" y="27753797"/>
            <a:ext cx="16422444" cy="3797284"/>
            <a:chOff x="-644667" y="26220587"/>
            <a:chExt cx="16422444" cy="3797284"/>
          </a:xfrm>
        </p:grpSpPr>
        <mc:AlternateContent xmlns:mc="http://schemas.openxmlformats.org/markup-compatibility/2006" xmlns:a14="http://schemas.microsoft.com/office/drawing/2010/main">
          <mc:Choice Requires="a14">
            <p:sp>
              <p:nvSpPr>
                <p:cNvPr id="42" name="テキスト ボックス 41">
                  <a:extLst>
                    <a:ext uri="{FF2B5EF4-FFF2-40B4-BE49-F238E27FC236}">
                      <a16:creationId xmlns:a16="http://schemas.microsoft.com/office/drawing/2014/main" id="{B5D59FE2-4C82-1B19-F0C2-22152475DC3D}"/>
                    </a:ext>
                  </a:extLst>
                </p:cNvPr>
                <p:cNvSpPr txBox="1"/>
                <p:nvPr/>
              </p:nvSpPr>
              <p:spPr>
                <a:xfrm>
                  <a:off x="-644667" y="27178376"/>
                  <a:ext cx="16422444" cy="283949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kumimoji="1" lang="en-US" altLang="ja-JP" sz="4000" b="0" i="1" smtClean="0">
                                <a:latin typeface="Cambria Math" panose="02040503050406030204" pitchFamily="18" charset="0"/>
                              </a:rPr>
                            </m:ctrlPr>
                          </m:fPr>
                          <m:num>
                            <m:r>
                              <a:rPr kumimoji="1" lang="en-US" altLang="ja-JP" sz="4000" b="0" i="1" smtClean="0">
                                <a:latin typeface="Cambria Math" panose="02040503050406030204" pitchFamily="18" charset="0"/>
                              </a:rPr>
                              <m:t>1</m:t>
                            </m:r>
                          </m:num>
                          <m:den>
                            <m:r>
                              <a:rPr kumimoji="1" lang="en-US" altLang="ja-JP" sz="4000" b="0" i="1" smtClean="0">
                                <a:latin typeface="Cambria Math" panose="02040503050406030204" pitchFamily="18" charset="0"/>
                              </a:rPr>
                              <m:t>𝑐</m:t>
                            </m:r>
                          </m:den>
                        </m:f>
                        <m:f>
                          <m:fPr>
                            <m:ctrlPr>
                              <a:rPr kumimoji="1" lang="en-US" altLang="ja-JP" sz="4000" b="0" i="1" smtClean="0">
                                <a:latin typeface="Cambria Math" panose="02040503050406030204" pitchFamily="18" charset="0"/>
                              </a:rPr>
                            </m:ctrlPr>
                          </m:fPr>
                          <m:num>
                            <m:r>
                              <a:rPr kumimoji="1" lang="en-US" altLang="ja-JP" sz="4000" b="0" i="1" smtClean="0">
                                <a:latin typeface="Cambria Math" panose="02040503050406030204" pitchFamily="18" charset="0"/>
                              </a:rPr>
                              <m:t>𝜕</m:t>
                            </m:r>
                            <m:r>
                              <a:rPr kumimoji="1" lang="en-US" altLang="ja-JP" sz="4000" b="0" i="1" smtClean="0">
                                <a:latin typeface="Cambria Math" panose="02040503050406030204" pitchFamily="18" charset="0"/>
                              </a:rPr>
                              <m:t>𝑓</m:t>
                            </m:r>
                          </m:num>
                          <m:den>
                            <m:r>
                              <a:rPr kumimoji="1" lang="en-US" altLang="ja-JP" sz="4000" b="0" i="1" smtClean="0">
                                <a:latin typeface="Cambria Math" panose="02040503050406030204" pitchFamily="18" charset="0"/>
                              </a:rPr>
                              <m:t>𝜕</m:t>
                            </m:r>
                            <m:r>
                              <a:rPr kumimoji="1" lang="en-US" altLang="ja-JP" sz="4000" b="0" i="1" smtClean="0">
                                <a:latin typeface="Cambria Math" panose="02040503050406030204" pitchFamily="18" charset="0"/>
                              </a:rPr>
                              <m:t>𝑡</m:t>
                            </m:r>
                          </m:den>
                        </m:f>
                        <m:r>
                          <a:rPr kumimoji="1" lang="en-US" altLang="ja-JP" sz="4000" b="0" i="1" smtClean="0">
                            <a:latin typeface="Cambria Math" panose="02040503050406030204" pitchFamily="18" charset="0"/>
                          </a:rPr>
                          <m:t>=</m:t>
                        </m:r>
                        <m:f>
                          <m:fPr>
                            <m:ctrlPr>
                              <a:rPr kumimoji="1" lang="en-US" altLang="ja-JP" sz="4000" b="0" i="1" smtClean="0">
                                <a:latin typeface="Cambria Math" panose="02040503050406030204" pitchFamily="18" charset="0"/>
                              </a:rPr>
                            </m:ctrlPr>
                          </m:fPr>
                          <m:num>
                            <m:r>
                              <a:rPr kumimoji="1" lang="en-US" altLang="ja-JP" sz="4000" b="0" i="1" smtClean="0">
                                <a:latin typeface="Cambria Math" panose="02040503050406030204" pitchFamily="18" charset="0"/>
                              </a:rPr>
                              <m:t>1</m:t>
                            </m:r>
                          </m:num>
                          <m:den>
                            <m:r>
                              <a:rPr kumimoji="1" lang="en-US" altLang="ja-JP" sz="4000" b="0" i="1" smtClean="0">
                                <a:latin typeface="Cambria Math" panose="02040503050406030204" pitchFamily="18" charset="0"/>
                              </a:rPr>
                              <m:t>𝑐</m:t>
                            </m:r>
                          </m:den>
                        </m:f>
                        <m:nary>
                          <m:naryPr>
                            <m:subHide m:val="on"/>
                            <m:supHide m:val="on"/>
                            <m:ctrlPr>
                              <a:rPr kumimoji="1" lang="en-US" altLang="ja-JP" sz="4000" b="0" i="1" smtClean="0">
                                <a:latin typeface="Cambria Math" panose="02040503050406030204" pitchFamily="18" charset="0"/>
                              </a:rPr>
                            </m:ctrlPr>
                          </m:naryPr>
                          <m:sub/>
                          <m:sup/>
                          <m:e>
                            <m:f>
                              <m:fPr>
                                <m:ctrlPr>
                                  <a:rPr kumimoji="1" lang="en-US" altLang="ja-JP" sz="4000" b="0" i="1" smtClean="0">
                                    <a:latin typeface="Cambria Math" panose="02040503050406030204" pitchFamily="18" charset="0"/>
                                  </a:rPr>
                                </m:ctrlPr>
                              </m:fPr>
                              <m:num>
                                <m:r>
                                  <a:rPr kumimoji="1" lang="en-US" altLang="ja-JP" sz="4000" b="0" i="1" smtClean="0">
                                    <a:latin typeface="Cambria Math" panose="02040503050406030204" pitchFamily="18" charset="0"/>
                                  </a:rPr>
                                  <m:t>𝑑</m:t>
                                </m:r>
                                <m:sSup>
                                  <m:sSupPr>
                                    <m:ctrlPr>
                                      <a:rPr kumimoji="1" lang="en-US" altLang="ja-JP" sz="4000" b="0" i="1" smtClean="0">
                                        <a:latin typeface="Cambria Math" panose="02040503050406030204" pitchFamily="18" charset="0"/>
                                      </a:rPr>
                                    </m:ctrlPr>
                                  </m:sSupPr>
                                  <m:e>
                                    <m:r>
                                      <a:rPr kumimoji="1" lang="en-US" altLang="ja-JP" sz="4000" b="0" i="1" smtClean="0">
                                        <a:latin typeface="Cambria Math" panose="02040503050406030204" pitchFamily="18" charset="0"/>
                                      </a:rPr>
                                      <m:t>𝜖</m:t>
                                    </m:r>
                                  </m:e>
                                  <m:sup>
                                    <m:r>
                                      <a:rPr kumimoji="1" lang="en-US" altLang="ja-JP" sz="4000" b="0" i="1" smtClean="0">
                                        <a:latin typeface="Cambria Math" panose="02040503050406030204" pitchFamily="18" charset="0"/>
                                      </a:rPr>
                                      <m:t>′</m:t>
                                    </m:r>
                                  </m:sup>
                                </m:sSup>
                                <m:sSup>
                                  <m:sSupPr>
                                    <m:ctrlPr>
                                      <a:rPr kumimoji="1" lang="en-US" altLang="ja-JP" sz="4000" b="0" i="1" smtClean="0">
                                        <a:latin typeface="Cambria Math" panose="02040503050406030204" pitchFamily="18" charset="0"/>
                                      </a:rPr>
                                    </m:ctrlPr>
                                  </m:sSupPr>
                                  <m:e>
                                    <m:r>
                                      <a:rPr kumimoji="1" lang="en-US" altLang="ja-JP" sz="4000" b="0" i="1" smtClean="0">
                                        <a:latin typeface="Cambria Math" panose="02040503050406030204" pitchFamily="18" charset="0"/>
                                      </a:rPr>
                                      <m:t>𝜖</m:t>
                                    </m:r>
                                  </m:e>
                                  <m:sup>
                                    <m:r>
                                      <a:rPr kumimoji="1" lang="en-US" altLang="ja-JP" sz="4000" b="0" i="1" smtClean="0">
                                        <a:latin typeface="Cambria Math" panose="02040503050406030204" pitchFamily="18" charset="0"/>
                                      </a:rPr>
                                      <m:t>′2</m:t>
                                    </m:r>
                                  </m:sup>
                                </m:sSup>
                              </m:num>
                              <m:den>
                                <m:sSup>
                                  <m:sSupPr>
                                    <m:ctrlPr>
                                      <a:rPr kumimoji="1" lang="en-US" altLang="ja-JP" sz="4000" b="0" i="1" smtClean="0">
                                        <a:latin typeface="Cambria Math" panose="02040503050406030204" pitchFamily="18" charset="0"/>
                                      </a:rPr>
                                    </m:ctrlPr>
                                  </m:sSupPr>
                                  <m:e>
                                    <m:d>
                                      <m:dPr>
                                        <m:ctrlPr>
                                          <a:rPr kumimoji="1" lang="en-US" altLang="ja-JP" sz="4000" b="0" i="1" smtClean="0">
                                            <a:latin typeface="Cambria Math" panose="02040503050406030204" pitchFamily="18" charset="0"/>
                                          </a:rPr>
                                        </m:ctrlPr>
                                      </m:dPr>
                                      <m:e>
                                        <m:r>
                                          <a:rPr kumimoji="1" lang="en-US" altLang="ja-JP" sz="4000" b="0" i="1" smtClean="0">
                                            <a:latin typeface="Cambria Math" panose="02040503050406030204" pitchFamily="18" charset="0"/>
                                          </a:rPr>
                                          <m:t>2</m:t>
                                        </m:r>
                                        <m:r>
                                          <a:rPr kumimoji="1" lang="en-US" altLang="ja-JP" sz="4000" b="0" i="1" smtClean="0">
                                            <a:latin typeface="Cambria Math" panose="02040503050406030204" pitchFamily="18" charset="0"/>
                                          </a:rPr>
                                          <m:t>𝜋</m:t>
                                        </m:r>
                                      </m:e>
                                    </m:d>
                                  </m:e>
                                  <m:sup>
                                    <m:r>
                                      <a:rPr kumimoji="1" lang="en-US" altLang="ja-JP" sz="4000" b="0" i="1" smtClean="0">
                                        <a:latin typeface="Cambria Math" panose="02040503050406030204" pitchFamily="18" charset="0"/>
                                      </a:rPr>
                                      <m:t>3</m:t>
                                    </m:r>
                                  </m:sup>
                                </m:sSup>
                              </m:den>
                            </m:f>
                          </m:e>
                        </m:nary>
                        <m:nary>
                          <m:naryPr>
                            <m:subHide m:val="on"/>
                            <m:supHide m:val="on"/>
                            <m:ctrlPr>
                              <a:rPr kumimoji="1" lang="en-US" altLang="ja-JP" sz="4000" b="0" i="1" smtClean="0">
                                <a:latin typeface="Cambria Math" panose="02040503050406030204" pitchFamily="18" charset="0"/>
                              </a:rPr>
                            </m:ctrlPr>
                          </m:naryPr>
                          <m:sub/>
                          <m:sup/>
                          <m:e>
                            <m:r>
                              <a:rPr kumimoji="1" lang="en-US" altLang="ja-JP" sz="4000" b="0" i="1" smtClean="0">
                                <a:latin typeface="Cambria Math" panose="02040503050406030204" pitchFamily="18" charset="0"/>
                              </a:rPr>
                              <m:t>𝑑</m:t>
                            </m:r>
                            <m:sSup>
                              <m:sSupPr>
                                <m:ctrlPr>
                                  <a:rPr kumimoji="1" lang="en-US" altLang="ja-JP" sz="4000" b="0" i="1" smtClean="0">
                                    <a:latin typeface="Cambria Math" panose="02040503050406030204" pitchFamily="18" charset="0"/>
                                  </a:rPr>
                                </m:ctrlPr>
                              </m:sSupPr>
                              <m:e>
                                <m:r>
                                  <m:rPr>
                                    <m:sty m:val="p"/>
                                  </m:rPr>
                                  <a:rPr kumimoji="1" lang="en-US" altLang="ja-JP" sz="4000" b="0" i="0" smtClean="0">
                                    <a:latin typeface="Cambria Math" panose="02040503050406030204" pitchFamily="18" charset="0"/>
                                  </a:rPr>
                                  <m:t>Ω</m:t>
                                </m:r>
                              </m:e>
                              <m:sup>
                                <m:r>
                                  <a:rPr kumimoji="1" lang="en-US" altLang="ja-JP" sz="4000" b="0" i="1" smtClean="0">
                                    <a:latin typeface="Cambria Math" panose="02040503050406030204" pitchFamily="18" charset="0"/>
                                  </a:rPr>
                                  <m:t>′</m:t>
                                </m:r>
                              </m:sup>
                            </m:sSup>
                          </m:e>
                        </m:nary>
                        <m:sSub>
                          <m:sSubPr>
                            <m:ctrlPr>
                              <a:rPr kumimoji="1" lang="en-US" altLang="ja-JP" sz="4000" b="0" i="1" smtClean="0">
                                <a:latin typeface="Cambria Math" panose="02040503050406030204" pitchFamily="18" charset="0"/>
                              </a:rPr>
                            </m:ctrlPr>
                          </m:sSubPr>
                          <m:e>
                            <m:r>
                              <a:rPr kumimoji="1" lang="en-US" altLang="ja-JP" sz="4000" b="0" i="1" smtClean="0">
                                <a:latin typeface="Cambria Math" panose="02040503050406030204" pitchFamily="18" charset="0"/>
                              </a:rPr>
                              <m:t>𝑅</m:t>
                            </m:r>
                          </m:e>
                          <m:sub>
                            <m:r>
                              <m:rPr>
                                <m:sty m:val="p"/>
                              </m:rPr>
                              <a:rPr kumimoji="1" lang="en-US" altLang="ja-JP" sz="4000" b="0" i="0" smtClean="0">
                                <a:latin typeface="Cambria Math" panose="02040503050406030204" pitchFamily="18" charset="0"/>
                              </a:rPr>
                              <m:t>scat</m:t>
                            </m:r>
                          </m:sub>
                        </m:sSub>
                        <m:d>
                          <m:dPr>
                            <m:ctrlPr>
                              <a:rPr kumimoji="1" lang="en-US" altLang="ja-JP" sz="4000" b="0" i="1" smtClean="0">
                                <a:latin typeface="Cambria Math" panose="02040503050406030204" pitchFamily="18" charset="0"/>
                              </a:rPr>
                            </m:ctrlPr>
                          </m:dPr>
                          <m:e>
                            <m:r>
                              <a:rPr kumimoji="1" lang="en-US" altLang="ja-JP" sz="4000" b="0" i="1" smtClean="0">
                                <a:latin typeface="Cambria Math" panose="02040503050406030204" pitchFamily="18" charset="0"/>
                              </a:rPr>
                              <m:t>𝜖</m:t>
                            </m:r>
                            <m:r>
                              <a:rPr kumimoji="1" lang="en-US" altLang="ja-JP" sz="4000" b="0" i="1" smtClean="0">
                                <a:latin typeface="Cambria Math" panose="02040503050406030204" pitchFamily="18" charset="0"/>
                              </a:rPr>
                              <m:t>,</m:t>
                            </m:r>
                            <m:r>
                              <m:rPr>
                                <m:sty m:val="p"/>
                              </m:rPr>
                              <a:rPr kumimoji="1" lang="en-US" altLang="ja-JP" sz="4000" b="0" i="0" smtClean="0">
                                <a:latin typeface="Cambria Math" panose="02040503050406030204" pitchFamily="18" charset="0"/>
                              </a:rPr>
                              <m:t>Ω</m:t>
                            </m:r>
                            <m:r>
                              <a:rPr kumimoji="1" lang="en-US" altLang="ja-JP" sz="4000" b="0" i="1" smtClean="0">
                                <a:latin typeface="Cambria Math" panose="02040503050406030204" pitchFamily="18" charset="0"/>
                              </a:rPr>
                              <m:t>;</m:t>
                            </m:r>
                            <m:sSup>
                              <m:sSupPr>
                                <m:ctrlPr>
                                  <a:rPr kumimoji="1" lang="en-US" altLang="ja-JP" sz="4000" b="0" i="1" smtClean="0">
                                    <a:latin typeface="Cambria Math" panose="02040503050406030204" pitchFamily="18" charset="0"/>
                                  </a:rPr>
                                </m:ctrlPr>
                              </m:sSupPr>
                              <m:e>
                                <m:r>
                                  <a:rPr kumimoji="1" lang="en-US" altLang="ja-JP" sz="4000" b="0" i="1" smtClean="0">
                                    <a:latin typeface="Cambria Math" panose="02040503050406030204" pitchFamily="18" charset="0"/>
                                  </a:rPr>
                                  <m:t>𝜖</m:t>
                                </m:r>
                              </m:e>
                              <m:sup>
                                <m:r>
                                  <a:rPr kumimoji="1" lang="en-US" altLang="ja-JP" sz="4000" b="0" i="1" smtClean="0">
                                    <a:latin typeface="Cambria Math" panose="02040503050406030204" pitchFamily="18" charset="0"/>
                                  </a:rPr>
                                  <m:t>′</m:t>
                                </m:r>
                              </m:sup>
                            </m:sSup>
                            <m:r>
                              <a:rPr kumimoji="1" lang="en-US" altLang="ja-JP" sz="4000" b="0" i="1" smtClean="0">
                                <a:latin typeface="Cambria Math" panose="02040503050406030204" pitchFamily="18" charset="0"/>
                              </a:rPr>
                              <m:t>,</m:t>
                            </m:r>
                            <m:sSup>
                              <m:sSupPr>
                                <m:ctrlPr>
                                  <a:rPr kumimoji="1" lang="en-US" altLang="ja-JP" sz="4000" b="0" i="1" smtClean="0">
                                    <a:latin typeface="Cambria Math" panose="02040503050406030204" pitchFamily="18" charset="0"/>
                                  </a:rPr>
                                </m:ctrlPr>
                              </m:sSupPr>
                              <m:e>
                                <m:r>
                                  <m:rPr>
                                    <m:sty m:val="p"/>
                                  </m:rPr>
                                  <a:rPr kumimoji="1" lang="en-US" altLang="ja-JP" sz="4000" b="0" i="0" smtClean="0">
                                    <a:latin typeface="Cambria Math" panose="02040503050406030204" pitchFamily="18" charset="0"/>
                                  </a:rPr>
                                  <m:t>Ω</m:t>
                                </m:r>
                              </m:e>
                              <m:sup>
                                <m:r>
                                  <a:rPr kumimoji="1" lang="en-US" altLang="ja-JP" sz="4000" b="0" i="1" smtClean="0">
                                    <a:latin typeface="Cambria Math" panose="02040503050406030204" pitchFamily="18" charset="0"/>
                                  </a:rPr>
                                  <m:t>′</m:t>
                                </m:r>
                              </m:sup>
                            </m:sSup>
                          </m:e>
                        </m:d>
                        <m:r>
                          <a:rPr kumimoji="1" lang="en-US" altLang="ja-JP" sz="4000" b="0" i="1" smtClean="0">
                            <a:latin typeface="Cambria Math" panose="02040503050406030204" pitchFamily="18" charset="0"/>
                          </a:rPr>
                          <m:t> </m:t>
                        </m:r>
                        <m:r>
                          <a:rPr kumimoji="1" lang="en-US" altLang="ja-JP" sz="4000" b="0" i="1" smtClean="0">
                            <a:latin typeface="Cambria Math" panose="02040503050406030204" pitchFamily="18" charset="0"/>
                          </a:rPr>
                          <m:t>𝑓</m:t>
                        </m:r>
                        <m:d>
                          <m:dPr>
                            <m:ctrlPr>
                              <a:rPr kumimoji="1" lang="en-US" altLang="ja-JP" sz="4000" b="0" i="1" smtClean="0">
                                <a:latin typeface="Cambria Math" panose="02040503050406030204" pitchFamily="18" charset="0"/>
                              </a:rPr>
                            </m:ctrlPr>
                          </m:dPr>
                          <m:e>
                            <m:r>
                              <a:rPr kumimoji="1" lang="en-US" altLang="ja-JP" sz="4000" b="0" i="1" smtClean="0">
                                <a:latin typeface="Cambria Math" panose="02040503050406030204" pitchFamily="18" charset="0"/>
                              </a:rPr>
                              <m:t>𝜖</m:t>
                            </m:r>
                            <m:r>
                              <a:rPr kumimoji="1" lang="en-US" altLang="ja-JP" sz="4000" b="0" i="1" smtClean="0">
                                <a:latin typeface="Cambria Math" panose="02040503050406030204" pitchFamily="18" charset="0"/>
                              </a:rPr>
                              <m:t>,</m:t>
                            </m:r>
                            <m:r>
                              <m:rPr>
                                <m:sty m:val="p"/>
                              </m:rPr>
                              <a:rPr kumimoji="1" lang="en-US" altLang="ja-JP" sz="4000" b="0" i="0" smtClean="0">
                                <a:latin typeface="Cambria Math" panose="02040503050406030204" pitchFamily="18" charset="0"/>
                              </a:rPr>
                              <m:t>Ω</m:t>
                            </m:r>
                          </m:e>
                        </m:d>
                        <m:r>
                          <a:rPr kumimoji="1" lang="en-US" altLang="ja-JP" sz="4000" b="0" i="1" smtClean="0">
                            <a:latin typeface="Cambria Math" panose="02040503050406030204" pitchFamily="18" charset="0"/>
                          </a:rPr>
                          <m:t> </m:t>
                        </m:r>
                        <m:d>
                          <m:dPr>
                            <m:begChr m:val="["/>
                            <m:endChr m:val="]"/>
                            <m:ctrlPr>
                              <a:rPr kumimoji="1" lang="en-US" altLang="ja-JP" sz="4000" b="0" i="1" smtClean="0">
                                <a:latin typeface="Cambria Math" panose="02040503050406030204" pitchFamily="18" charset="0"/>
                              </a:rPr>
                            </m:ctrlPr>
                          </m:dPr>
                          <m:e>
                            <m:r>
                              <a:rPr kumimoji="1" lang="en-US" altLang="ja-JP" sz="4000" b="0" i="1" smtClean="0">
                                <a:latin typeface="Cambria Math" panose="02040503050406030204" pitchFamily="18" charset="0"/>
                              </a:rPr>
                              <m:t>1−</m:t>
                            </m:r>
                            <m:r>
                              <a:rPr kumimoji="1" lang="en-US" altLang="ja-JP" sz="4000" b="0" i="1" smtClean="0">
                                <a:latin typeface="Cambria Math" panose="02040503050406030204" pitchFamily="18" charset="0"/>
                              </a:rPr>
                              <m:t>𝑓</m:t>
                            </m:r>
                            <m:d>
                              <m:dPr>
                                <m:ctrlPr>
                                  <a:rPr kumimoji="1" lang="en-US" altLang="ja-JP" sz="4000" b="0" i="1" smtClean="0">
                                    <a:latin typeface="Cambria Math" panose="02040503050406030204" pitchFamily="18" charset="0"/>
                                  </a:rPr>
                                </m:ctrlPr>
                              </m:dPr>
                              <m:e>
                                <m:sSup>
                                  <m:sSupPr>
                                    <m:ctrlPr>
                                      <a:rPr kumimoji="1" lang="en-US" altLang="ja-JP" sz="4000" b="0" i="1" smtClean="0">
                                        <a:latin typeface="Cambria Math" panose="02040503050406030204" pitchFamily="18" charset="0"/>
                                      </a:rPr>
                                    </m:ctrlPr>
                                  </m:sSupPr>
                                  <m:e>
                                    <m:r>
                                      <a:rPr kumimoji="1" lang="en-US" altLang="ja-JP" sz="4000" b="0" i="1" smtClean="0">
                                        <a:latin typeface="Cambria Math" panose="02040503050406030204" pitchFamily="18" charset="0"/>
                                      </a:rPr>
                                      <m:t>𝜖</m:t>
                                    </m:r>
                                  </m:e>
                                  <m:sup>
                                    <m:r>
                                      <a:rPr kumimoji="1" lang="en-US" altLang="ja-JP" sz="4000" b="0" i="1" smtClean="0">
                                        <a:latin typeface="Cambria Math" panose="02040503050406030204" pitchFamily="18" charset="0"/>
                                      </a:rPr>
                                      <m:t>′</m:t>
                                    </m:r>
                                  </m:sup>
                                </m:sSup>
                                <m:r>
                                  <a:rPr kumimoji="1" lang="en-US" altLang="ja-JP" sz="4000" b="0" i="1" smtClean="0">
                                    <a:latin typeface="Cambria Math" panose="02040503050406030204" pitchFamily="18" charset="0"/>
                                  </a:rPr>
                                  <m:t>,</m:t>
                                </m:r>
                                <m:sSup>
                                  <m:sSupPr>
                                    <m:ctrlPr>
                                      <a:rPr kumimoji="1" lang="en-US" altLang="ja-JP" sz="4000" b="0" i="1" smtClean="0">
                                        <a:latin typeface="Cambria Math" panose="02040503050406030204" pitchFamily="18" charset="0"/>
                                      </a:rPr>
                                    </m:ctrlPr>
                                  </m:sSupPr>
                                  <m:e>
                                    <m:r>
                                      <m:rPr>
                                        <m:sty m:val="p"/>
                                      </m:rPr>
                                      <a:rPr kumimoji="1" lang="en-US" altLang="ja-JP" sz="4000" b="0" i="0" smtClean="0">
                                        <a:latin typeface="Cambria Math" panose="02040503050406030204" pitchFamily="18" charset="0"/>
                                      </a:rPr>
                                      <m:t>Ω</m:t>
                                    </m:r>
                                  </m:e>
                                  <m:sup>
                                    <m:r>
                                      <a:rPr kumimoji="1" lang="en-US" altLang="ja-JP" sz="4000" b="0" i="1" smtClean="0">
                                        <a:latin typeface="Cambria Math" panose="02040503050406030204" pitchFamily="18" charset="0"/>
                                      </a:rPr>
                                      <m:t>′</m:t>
                                    </m:r>
                                  </m:sup>
                                </m:sSup>
                              </m:e>
                            </m:d>
                          </m:e>
                        </m:d>
                      </m:oMath>
                    </m:oMathPara>
                  </a14:m>
                  <a:endParaRPr kumimoji="1" lang="en-US" altLang="ja-JP" sz="4000" b="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kumimoji="1" lang="en-US" altLang="ja-JP" sz="4000" b="0" i="1" smtClean="0">
                            <a:latin typeface="Cambria Math" panose="02040503050406030204" pitchFamily="18" charset="0"/>
                          </a:rPr>
                          <m:t>          −</m:t>
                        </m:r>
                        <m:f>
                          <m:fPr>
                            <m:ctrlPr>
                              <a:rPr lang="en-US" altLang="ja-JP" sz="4000" i="1">
                                <a:latin typeface="Cambria Math" panose="02040503050406030204" pitchFamily="18" charset="0"/>
                              </a:rPr>
                            </m:ctrlPr>
                          </m:fPr>
                          <m:num>
                            <m:r>
                              <a:rPr lang="en-US" altLang="ja-JP" sz="4000" i="1">
                                <a:latin typeface="Cambria Math" panose="02040503050406030204" pitchFamily="18" charset="0"/>
                              </a:rPr>
                              <m:t>1</m:t>
                            </m:r>
                          </m:num>
                          <m:den>
                            <m:r>
                              <a:rPr lang="en-US" altLang="ja-JP" sz="4000" i="1">
                                <a:latin typeface="Cambria Math" panose="02040503050406030204" pitchFamily="18" charset="0"/>
                              </a:rPr>
                              <m:t>𝑐</m:t>
                            </m:r>
                          </m:den>
                        </m:f>
                        <m:nary>
                          <m:naryPr>
                            <m:subHide m:val="on"/>
                            <m:supHide m:val="on"/>
                            <m:ctrlPr>
                              <a:rPr lang="en-US" altLang="ja-JP" sz="4000" i="1">
                                <a:latin typeface="Cambria Math" panose="02040503050406030204" pitchFamily="18" charset="0"/>
                              </a:rPr>
                            </m:ctrlPr>
                          </m:naryPr>
                          <m:sub/>
                          <m:sup/>
                          <m:e>
                            <m:f>
                              <m:fPr>
                                <m:ctrlPr>
                                  <a:rPr lang="en-US" altLang="ja-JP" sz="4000" i="1">
                                    <a:latin typeface="Cambria Math" panose="02040503050406030204" pitchFamily="18" charset="0"/>
                                  </a:rPr>
                                </m:ctrlPr>
                              </m:fPr>
                              <m:num>
                                <m:r>
                                  <a:rPr lang="en-US" altLang="ja-JP" sz="4000" i="1">
                                    <a:latin typeface="Cambria Math" panose="02040503050406030204" pitchFamily="18" charset="0"/>
                                  </a:rPr>
                                  <m:t>𝑑</m:t>
                                </m:r>
                                <m:sSup>
                                  <m:sSupPr>
                                    <m:ctrlPr>
                                      <a:rPr lang="en-US" altLang="ja-JP" sz="4000" i="1">
                                        <a:latin typeface="Cambria Math" panose="02040503050406030204" pitchFamily="18" charset="0"/>
                                      </a:rPr>
                                    </m:ctrlPr>
                                  </m:sSupPr>
                                  <m:e>
                                    <m:r>
                                      <a:rPr lang="en-US" altLang="ja-JP" sz="4000" i="1">
                                        <a:latin typeface="Cambria Math" panose="02040503050406030204" pitchFamily="18" charset="0"/>
                                      </a:rPr>
                                      <m:t>𝜖</m:t>
                                    </m:r>
                                  </m:e>
                                  <m:sup>
                                    <m:r>
                                      <a:rPr lang="en-US" altLang="ja-JP" sz="4000" i="1">
                                        <a:latin typeface="Cambria Math" panose="02040503050406030204" pitchFamily="18" charset="0"/>
                                      </a:rPr>
                                      <m:t>′</m:t>
                                    </m:r>
                                  </m:sup>
                                </m:sSup>
                                <m:sSup>
                                  <m:sSupPr>
                                    <m:ctrlPr>
                                      <a:rPr lang="en-US" altLang="ja-JP" sz="4000" i="1">
                                        <a:latin typeface="Cambria Math" panose="02040503050406030204" pitchFamily="18" charset="0"/>
                                      </a:rPr>
                                    </m:ctrlPr>
                                  </m:sSupPr>
                                  <m:e>
                                    <m:r>
                                      <a:rPr lang="en-US" altLang="ja-JP" sz="4000" i="1">
                                        <a:latin typeface="Cambria Math" panose="02040503050406030204" pitchFamily="18" charset="0"/>
                                      </a:rPr>
                                      <m:t>𝜖</m:t>
                                    </m:r>
                                  </m:e>
                                  <m:sup>
                                    <m:r>
                                      <a:rPr lang="en-US" altLang="ja-JP" sz="4000" i="1">
                                        <a:latin typeface="Cambria Math" panose="02040503050406030204" pitchFamily="18" charset="0"/>
                                      </a:rPr>
                                      <m:t>′2</m:t>
                                    </m:r>
                                  </m:sup>
                                </m:sSup>
                              </m:num>
                              <m:den>
                                <m:sSup>
                                  <m:sSupPr>
                                    <m:ctrlPr>
                                      <a:rPr lang="en-US" altLang="ja-JP" sz="4000" i="1">
                                        <a:latin typeface="Cambria Math" panose="02040503050406030204" pitchFamily="18" charset="0"/>
                                      </a:rPr>
                                    </m:ctrlPr>
                                  </m:sSupPr>
                                  <m:e>
                                    <m:d>
                                      <m:dPr>
                                        <m:ctrlPr>
                                          <a:rPr lang="en-US" altLang="ja-JP" sz="4000" i="1">
                                            <a:latin typeface="Cambria Math" panose="02040503050406030204" pitchFamily="18" charset="0"/>
                                          </a:rPr>
                                        </m:ctrlPr>
                                      </m:dPr>
                                      <m:e>
                                        <m:r>
                                          <a:rPr lang="en-US" altLang="ja-JP" sz="4000" i="1">
                                            <a:latin typeface="Cambria Math" panose="02040503050406030204" pitchFamily="18" charset="0"/>
                                          </a:rPr>
                                          <m:t>2</m:t>
                                        </m:r>
                                        <m:r>
                                          <a:rPr lang="en-US" altLang="ja-JP" sz="4000" i="1">
                                            <a:latin typeface="Cambria Math" panose="02040503050406030204" pitchFamily="18" charset="0"/>
                                          </a:rPr>
                                          <m:t>𝜋</m:t>
                                        </m:r>
                                      </m:e>
                                    </m:d>
                                  </m:e>
                                  <m:sup>
                                    <m:r>
                                      <a:rPr lang="en-US" altLang="ja-JP" sz="4000" i="1">
                                        <a:latin typeface="Cambria Math" panose="02040503050406030204" pitchFamily="18" charset="0"/>
                                      </a:rPr>
                                      <m:t>3</m:t>
                                    </m:r>
                                  </m:sup>
                                </m:sSup>
                              </m:den>
                            </m:f>
                          </m:e>
                        </m:nary>
                        <m:nary>
                          <m:naryPr>
                            <m:subHide m:val="on"/>
                            <m:supHide m:val="on"/>
                            <m:ctrlPr>
                              <a:rPr lang="en-US" altLang="ja-JP" sz="4000" i="1">
                                <a:latin typeface="Cambria Math" panose="02040503050406030204" pitchFamily="18" charset="0"/>
                              </a:rPr>
                            </m:ctrlPr>
                          </m:naryPr>
                          <m:sub/>
                          <m:sup/>
                          <m:e>
                            <m:r>
                              <a:rPr lang="en-US" altLang="ja-JP" sz="4000" i="1">
                                <a:latin typeface="Cambria Math" panose="02040503050406030204" pitchFamily="18" charset="0"/>
                              </a:rPr>
                              <m:t>𝑑</m:t>
                            </m:r>
                            <m:sSup>
                              <m:sSupPr>
                                <m:ctrlPr>
                                  <a:rPr lang="en-US" altLang="ja-JP" sz="4000" i="1">
                                    <a:latin typeface="Cambria Math" panose="02040503050406030204" pitchFamily="18" charset="0"/>
                                  </a:rPr>
                                </m:ctrlPr>
                              </m:sSupPr>
                              <m:e>
                                <m:r>
                                  <m:rPr>
                                    <m:sty m:val="p"/>
                                  </m:rPr>
                                  <a:rPr lang="en-US" altLang="ja-JP" sz="4000">
                                    <a:latin typeface="Cambria Math" panose="02040503050406030204" pitchFamily="18" charset="0"/>
                                  </a:rPr>
                                  <m:t>Ω</m:t>
                                </m:r>
                              </m:e>
                              <m:sup>
                                <m:r>
                                  <a:rPr lang="en-US" altLang="ja-JP" sz="4000" i="1">
                                    <a:latin typeface="Cambria Math" panose="02040503050406030204" pitchFamily="18" charset="0"/>
                                  </a:rPr>
                                  <m:t>′</m:t>
                                </m:r>
                              </m:sup>
                            </m:sSup>
                          </m:e>
                        </m:nary>
                        <m:sSub>
                          <m:sSubPr>
                            <m:ctrlPr>
                              <a:rPr lang="en-US" altLang="ja-JP" sz="4000" i="1">
                                <a:latin typeface="Cambria Math" panose="02040503050406030204" pitchFamily="18" charset="0"/>
                              </a:rPr>
                            </m:ctrlPr>
                          </m:sSubPr>
                          <m:e>
                            <m:r>
                              <a:rPr lang="en-US" altLang="ja-JP" sz="4000" i="1">
                                <a:latin typeface="Cambria Math" panose="02040503050406030204" pitchFamily="18" charset="0"/>
                              </a:rPr>
                              <m:t>𝑅</m:t>
                            </m:r>
                          </m:e>
                          <m:sub>
                            <m:r>
                              <m:rPr>
                                <m:sty m:val="p"/>
                              </m:rPr>
                              <a:rPr lang="en-US" altLang="ja-JP" sz="4000" i="0">
                                <a:latin typeface="Cambria Math" panose="02040503050406030204" pitchFamily="18" charset="0"/>
                              </a:rPr>
                              <m:t>scat</m:t>
                            </m:r>
                          </m:sub>
                        </m:sSub>
                        <m:d>
                          <m:dPr>
                            <m:ctrlPr>
                              <a:rPr lang="en-US" altLang="ja-JP" sz="4000" i="1">
                                <a:latin typeface="Cambria Math" panose="02040503050406030204" pitchFamily="18" charset="0"/>
                              </a:rPr>
                            </m:ctrlPr>
                          </m:dPr>
                          <m:e>
                            <m:sSup>
                              <m:sSupPr>
                                <m:ctrlPr>
                                  <a:rPr lang="en-US" altLang="ja-JP" sz="4000" i="1">
                                    <a:latin typeface="Cambria Math" panose="02040503050406030204" pitchFamily="18" charset="0"/>
                                  </a:rPr>
                                </m:ctrlPr>
                              </m:sSupPr>
                              <m:e>
                                <m:r>
                                  <a:rPr lang="en-US" altLang="ja-JP" sz="4000" i="1">
                                    <a:latin typeface="Cambria Math" panose="02040503050406030204" pitchFamily="18" charset="0"/>
                                  </a:rPr>
                                  <m:t>𝜖</m:t>
                                </m:r>
                              </m:e>
                              <m:sup>
                                <m:r>
                                  <a:rPr lang="en-US" altLang="ja-JP" sz="4000" i="1">
                                    <a:latin typeface="Cambria Math" panose="02040503050406030204" pitchFamily="18" charset="0"/>
                                  </a:rPr>
                                  <m:t>′</m:t>
                                </m:r>
                              </m:sup>
                            </m:sSup>
                            <m:r>
                              <a:rPr lang="en-US" altLang="ja-JP" sz="4000" i="1">
                                <a:latin typeface="Cambria Math" panose="02040503050406030204" pitchFamily="18" charset="0"/>
                              </a:rPr>
                              <m:t>,</m:t>
                            </m:r>
                            <m:sSup>
                              <m:sSupPr>
                                <m:ctrlPr>
                                  <a:rPr lang="en-US" altLang="ja-JP" sz="4000" i="1">
                                    <a:latin typeface="Cambria Math" panose="02040503050406030204" pitchFamily="18" charset="0"/>
                                  </a:rPr>
                                </m:ctrlPr>
                              </m:sSupPr>
                              <m:e>
                                <m:r>
                                  <m:rPr>
                                    <m:sty m:val="p"/>
                                  </m:rPr>
                                  <a:rPr lang="en-US" altLang="ja-JP" sz="4000">
                                    <a:latin typeface="Cambria Math" panose="02040503050406030204" pitchFamily="18" charset="0"/>
                                  </a:rPr>
                                  <m:t>Ω</m:t>
                                </m:r>
                              </m:e>
                              <m:sup>
                                <m:r>
                                  <a:rPr lang="en-US" altLang="ja-JP" sz="4000" i="1">
                                    <a:latin typeface="Cambria Math" panose="02040503050406030204" pitchFamily="18" charset="0"/>
                                  </a:rPr>
                                  <m:t>′</m:t>
                                </m:r>
                              </m:sup>
                            </m:sSup>
                            <m:r>
                              <a:rPr lang="en-US" altLang="ja-JP" sz="4000" b="0" i="1" smtClean="0">
                                <a:latin typeface="Cambria Math" panose="02040503050406030204" pitchFamily="18" charset="0"/>
                              </a:rPr>
                              <m:t>;</m:t>
                            </m:r>
                            <m:r>
                              <a:rPr lang="en-US" altLang="ja-JP" sz="4000" i="1">
                                <a:latin typeface="Cambria Math" panose="02040503050406030204" pitchFamily="18" charset="0"/>
                              </a:rPr>
                              <m:t>𝜖</m:t>
                            </m:r>
                            <m:r>
                              <a:rPr lang="en-US" altLang="ja-JP" sz="4000" i="1">
                                <a:latin typeface="Cambria Math" panose="02040503050406030204" pitchFamily="18" charset="0"/>
                              </a:rPr>
                              <m:t>,</m:t>
                            </m:r>
                            <m:r>
                              <m:rPr>
                                <m:sty m:val="p"/>
                              </m:rPr>
                              <a:rPr lang="en-US" altLang="ja-JP" sz="4000">
                                <a:latin typeface="Cambria Math" panose="02040503050406030204" pitchFamily="18" charset="0"/>
                              </a:rPr>
                              <m:t>Ω</m:t>
                            </m:r>
                          </m:e>
                        </m:d>
                        <m:r>
                          <a:rPr lang="en-US" altLang="ja-JP" sz="4000" b="0" i="1" smtClean="0">
                            <a:latin typeface="Cambria Math" panose="02040503050406030204" pitchFamily="18" charset="0"/>
                          </a:rPr>
                          <m:t> </m:t>
                        </m:r>
                        <m:r>
                          <a:rPr lang="en-US" altLang="ja-JP" sz="4000" b="0" i="1" smtClean="0">
                            <a:latin typeface="Cambria Math" panose="02040503050406030204" pitchFamily="18" charset="0"/>
                          </a:rPr>
                          <m:t>𝑓</m:t>
                        </m:r>
                        <m:d>
                          <m:dPr>
                            <m:ctrlPr>
                              <a:rPr lang="en-US" altLang="ja-JP" sz="4000" b="0" i="1" smtClean="0">
                                <a:latin typeface="Cambria Math" panose="02040503050406030204" pitchFamily="18" charset="0"/>
                              </a:rPr>
                            </m:ctrlPr>
                          </m:dPr>
                          <m:e>
                            <m:sSup>
                              <m:sSupPr>
                                <m:ctrlPr>
                                  <a:rPr lang="en-US" altLang="ja-JP" sz="4000" b="0" i="1" smtClean="0">
                                    <a:latin typeface="Cambria Math" panose="02040503050406030204" pitchFamily="18" charset="0"/>
                                  </a:rPr>
                                </m:ctrlPr>
                              </m:sSupPr>
                              <m:e>
                                <m:r>
                                  <a:rPr lang="en-US" altLang="ja-JP" sz="4000" b="0" i="1" smtClean="0">
                                    <a:latin typeface="Cambria Math" panose="02040503050406030204" pitchFamily="18" charset="0"/>
                                  </a:rPr>
                                  <m:t>𝜖</m:t>
                                </m:r>
                              </m:e>
                              <m:sup>
                                <m:r>
                                  <a:rPr lang="en-US" altLang="ja-JP" sz="4000" b="0" i="1" smtClean="0">
                                    <a:latin typeface="Cambria Math" panose="02040503050406030204" pitchFamily="18" charset="0"/>
                                  </a:rPr>
                                  <m:t>′</m:t>
                                </m:r>
                              </m:sup>
                            </m:sSup>
                            <m:r>
                              <a:rPr lang="en-US" altLang="ja-JP" sz="4000" b="0" i="1" smtClean="0">
                                <a:latin typeface="Cambria Math" panose="02040503050406030204" pitchFamily="18" charset="0"/>
                              </a:rPr>
                              <m:t>,</m:t>
                            </m:r>
                            <m:sSup>
                              <m:sSupPr>
                                <m:ctrlPr>
                                  <a:rPr lang="en-US" altLang="ja-JP" sz="4000" b="0" i="1" smtClean="0">
                                    <a:latin typeface="Cambria Math" panose="02040503050406030204" pitchFamily="18" charset="0"/>
                                  </a:rPr>
                                </m:ctrlPr>
                              </m:sSupPr>
                              <m:e>
                                <m:r>
                                  <m:rPr>
                                    <m:sty m:val="p"/>
                                  </m:rPr>
                                  <a:rPr lang="en-US" altLang="ja-JP" sz="4000" b="0" i="0" smtClean="0">
                                    <a:latin typeface="Cambria Math" panose="02040503050406030204" pitchFamily="18" charset="0"/>
                                  </a:rPr>
                                  <m:t>Ω</m:t>
                                </m:r>
                              </m:e>
                              <m:sup>
                                <m:r>
                                  <a:rPr lang="en-US" altLang="ja-JP" sz="4000" b="0" i="1" smtClean="0">
                                    <a:latin typeface="Cambria Math" panose="02040503050406030204" pitchFamily="18" charset="0"/>
                                  </a:rPr>
                                  <m:t>′</m:t>
                                </m:r>
                              </m:sup>
                            </m:sSup>
                          </m:e>
                        </m:d>
                        <m:r>
                          <a:rPr lang="en-US" altLang="ja-JP" sz="4000" b="0" i="1" smtClean="0">
                            <a:latin typeface="Cambria Math" panose="02040503050406030204" pitchFamily="18" charset="0"/>
                          </a:rPr>
                          <m:t> [1−</m:t>
                        </m:r>
                        <m:r>
                          <a:rPr lang="en-US" altLang="ja-JP" sz="4000" b="0" i="1" smtClean="0">
                            <a:latin typeface="Cambria Math" panose="02040503050406030204" pitchFamily="18" charset="0"/>
                          </a:rPr>
                          <m:t>𝑓</m:t>
                        </m:r>
                        <m:d>
                          <m:dPr>
                            <m:ctrlPr>
                              <a:rPr lang="en-US" altLang="ja-JP" sz="4000" b="0" i="1" smtClean="0">
                                <a:latin typeface="Cambria Math" panose="02040503050406030204" pitchFamily="18" charset="0"/>
                              </a:rPr>
                            </m:ctrlPr>
                          </m:dPr>
                          <m:e>
                            <m:r>
                              <a:rPr lang="en-US" altLang="ja-JP" sz="4000" b="0" i="1" smtClean="0">
                                <a:latin typeface="Cambria Math" panose="02040503050406030204" pitchFamily="18" charset="0"/>
                              </a:rPr>
                              <m:t>𝜖</m:t>
                            </m:r>
                            <m:r>
                              <a:rPr lang="en-US" altLang="ja-JP" sz="4000" b="0" i="1" smtClean="0">
                                <a:latin typeface="Cambria Math" panose="02040503050406030204" pitchFamily="18" charset="0"/>
                              </a:rPr>
                              <m:t>,</m:t>
                            </m:r>
                            <m:r>
                              <m:rPr>
                                <m:sty m:val="p"/>
                              </m:rPr>
                              <a:rPr lang="en-US" altLang="ja-JP" sz="4000" b="0" i="0" smtClean="0">
                                <a:latin typeface="Cambria Math" panose="02040503050406030204" pitchFamily="18" charset="0"/>
                              </a:rPr>
                              <m:t>Ω</m:t>
                            </m:r>
                          </m:e>
                        </m:d>
                        <m:r>
                          <a:rPr lang="en-US" altLang="ja-JP" sz="4000" b="0" i="1" smtClean="0">
                            <a:latin typeface="Cambria Math" panose="02040503050406030204" pitchFamily="18" charset="0"/>
                          </a:rPr>
                          <m:t>]</m:t>
                        </m:r>
                      </m:oMath>
                    </m:oMathPara>
                  </a14:m>
                  <a:endParaRPr kumimoji="1" lang="en-US" altLang="ja-JP" sz="4000" b="0" dirty="0"/>
                </a:p>
              </p:txBody>
            </p:sp>
          </mc:Choice>
          <mc:Fallback xmlns="">
            <p:sp>
              <p:nvSpPr>
                <p:cNvPr id="42" name="テキスト ボックス 41">
                  <a:extLst>
                    <a:ext uri="{FF2B5EF4-FFF2-40B4-BE49-F238E27FC236}">
                      <a16:creationId xmlns:a16="http://schemas.microsoft.com/office/drawing/2014/main" id="{B5D59FE2-4C82-1B19-F0C2-22152475DC3D}"/>
                    </a:ext>
                  </a:extLst>
                </p:cNvPr>
                <p:cNvSpPr txBox="1">
                  <a:spLocks noRot="1" noChangeAspect="1" noMove="1" noResize="1" noEditPoints="1" noAdjustHandles="1" noChangeArrowheads="1" noChangeShapeType="1" noTextEdit="1"/>
                </p:cNvSpPr>
                <p:nvPr/>
              </p:nvSpPr>
              <p:spPr>
                <a:xfrm>
                  <a:off x="-644667" y="27178376"/>
                  <a:ext cx="16422444" cy="2839495"/>
                </a:xfrm>
                <a:prstGeom prst="rect">
                  <a:avLst/>
                </a:prstGeom>
                <a:blipFill>
                  <a:blip r:embed="rId23"/>
                  <a:stretch>
                    <a:fillRect/>
                  </a:stretch>
                </a:blipFill>
              </p:spPr>
              <p:txBody>
                <a:bodyPr/>
                <a:lstStyle/>
                <a:p>
                  <a:r>
                    <a:rPr lang="ja-JP" altLang="en-US">
                      <a:noFill/>
                    </a:rPr>
                    <a:t> </a:t>
                  </a:r>
                </a:p>
              </p:txBody>
            </p:sp>
          </mc:Fallback>
        </mc:AlternateContent>
        <p:sp>
          <p:nvSpPr>
            <p:cNvPr id="90" name="テキスト ボックス 89">
              <a:extLst>
                <a:ext uri="{FF2B5EF4-FFF2-40B4-BE49-F238E27FC236}">
                  <a16:creationId xmlns:a16="http://schemas.microsoft.com/office/drawing/2014/main" id="{ECB586DF-600E-56EC-79E1-1676A7E4D654}"/>
                </a:ext>
              </a:extLst>
            </p:cNvPr>
            <p:cNvSpPr txBox="1"/>
            <p:nvPr/>
          </p:nvSpPr>
          <p:spPr>
            <a:xfrm>
              <a:off x="1323883" y="26220587"/>
              <a:ext cx="2929762" cy="830997"/>
            </a:xfrm>
            <a:prstGeom prst="rect">
              <a:avLst/>
            </a:prstGeom>
            <a:noFill/>
          </p:spPr>
          <p:txBody>
            <a:bodyPr wrap="square">
              <a:spAutoFit/>
            </a:bodyPr>
            <a:lstStyle/>
            <a:p>
              <a:pPr algn="ctr"/>
              <a:r>
                <a:rPr kumimoji="1" lang="ja-JP" altLang="en-US" sz="4800" dirty="0"/>
                <a:t>散乱過程</a:t>
              </a:r>
              <a:endParaRPr lang="ja-JP" altLang="en-US" sz="4800" dirty="0"/>
            </a:p>
          </p:txBody>
        </p:sp>
      </p:grpSp>
      <p:sp>
        <p:nvSpPr>
          <p:cNvPr id="14" name="タイトル 1">
            <a:extLst>
              <a:ext uri="{FF2B5EF4-FFF2-40B4-BE49-F238E27FC236}">
                <a16:creationId xmlns:a16="http://schemas.microsoft.com/office/drawing/2014/main" id="{BEF59939-292E-A816-FECF-553CC3CCCB55}"/>
              </a:ext>
            </a:extLst>
          </p:cNvPr>
          <p:cNvSpPr txBox="1">
            <a:spLocks/>
          </p:cNvSpPr>
          <p:nvPr/>
        </p:nvSpPr>
        <p:spPr>
          <a:xfrm>
            <a:off x="1733012" y="24961880"/>
            <a:ext cx="12179807" cy="1755648"/>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9600" b="1" dirty="0"/>
              <a:t>２．</a:t>
            </a:r>
            <a:r>
              <a:rPr lang="en-US" altLang="ja-JP" sz="9600" b="1" dirty="0"/>
              <a:t>Methods</a:t>
            </a:r>
            <a:endParaRPr lang="ja-JP" altLang="en-US" sz="9600" b="1" dirty="0"/>
          </a:p>
        </p:txBody>
      </p:sp>
      <p:sp>
        <p:nvSpPr>
          <p:cNvPr id="15" name="タイトル 1">
            <a:extLst>
              <a:ext uri="{FF2B5EF4-FFF2-40B4-BE49-F238E27FC236}">
                <a16:creationId xmlns:a16="http://schemas.microsoft.com/office/drawing/2014/main" id="{013E0E12-DDBA-92C8-BFDD-5BDA3E4348EC}"/>
              </a:ext>
            </a:extLst>
          </p:cNvPr>
          <p:cNvSpPr txBox="1">
            <a:spLocks/>
          </p:cNvSpPr>
          <p:nvPr/>
        </p:nvSpPr>
        <p:spPr>
          <a:xfrm>
            <a:off x="16422625" y="8266176"/>
            <a:ext cx="12179807" cy="1755648"/>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9600" b="1" dirty="0"/>
              <a:t>３．</a:t>
            </a:r>
            <a:r>
              <a:rPr lang="en-US" altLang="ja-JP" sz="9600" b="1" dirty="0"/>
              <a:t>Result</a:t>
            </a:r>
            <a:endParaRPr lang="ja-JP" altLang="en-US" sz="9600" b="1" dirty="0"/>
          </a:p>
        </p:txBody>
      </p:sp>
      <p:sp>
        <p:nvSpPr>
          <p:cNvPr id="16" name="タイトル 1">
            <a:extLst>
              <a:ext uri="{FF2B5EF4-FFF2-40B4-BE49-F238E27FC236}">
                <a16:creationId xmlns:a16="http://schemas.microsoft.com/office/drawing/2014/main" id="{09E203B0-0F4F-9732-DEED-0D5CBB95EC92}"/>
              </a:ext>
            </a:extLst>
          </p:cNvPr>
          <p:cNvSpPr txBox="1">
            <a:spLocks/>
          </p:cNvSpPr>
          <p:nvPr/>
        </p:nvSpPr>
        <p:spPr>
          <a:xfrm>
            <a:off x="16422624" y="34736802"/>
            <a:ext cx="12179807" cy="1755648"/>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9600" b="1" dirty="0"/>
              <a:t>４．</a:t>
            </a:r>
            <a:r>
              <a:rPr lang="en-US" altLang="ja-JP" sz="9600" b="1" dirty="0"/>
              <a:t>Summary</a:t>
            </a:r>
            <a:endParaRPr lang="ja-JP" altLang="en-US" sz="9600" b="1" dirty="0"/>
          </a:p>
        </p:txBody>
      </p:sp>
      <p:grpSp>
        <p:nvGrpSpPr>
          <p:cNvPr id="135" name="グループ化 134">
            <a:extLst>
              <a:ext uri="{FF2B5EF4-FFF2-40B4-BE49-F238E27FC236}">
                <a16:creationId xmlns:a16="http://schemas.microsoft.com/office/drawing/2014/main" id="{BCE499AD-D998-BC01-9962-CFC7E826F7A9}"/>
              </a:ext>
            </a:extLst>
          </p:cNvPr>
          <p:cNvGrpSpPr/>
          <p:nvPr/>
        </p:nvGrpSpPr>
        <p:grpSpPr>
          <a:xfrm>
            <a:off x="16255325" y="16348553"/>
            <a:ext cx="13007192" cy="11943260"/>
            <a:chOff x="16312446" y="16310411"/>
            <a:chExt cx="13007192" cy="11943260"/>
          </a:xfrm>
        </p:grpSpPr>
        <p:grpSp>
          <p:nvGrpSpPr>
            <p:cNvPr id="104" name="グループ化 103">
              <a:extLst>
                <a:ext uri="{FF2B5EF4-FFF2-40B4-BE49-F238E27FC236}">
                  <a16:creationId xmlns:a16="http://schemas.microsoft.com/office/drawing/2014/main" id="{FD9408CC-7E8F-2ED1-F397-082818567E03}"/>
                </a:ext>
              </a:extLst>
            </p:cNvPr>
            <p:cNvGrpSpPr/>
            <p:nvPr/>
          </p:nvGrpSpPr>
          <p:grpSpPr>
            <a:xfrm>
              <a:off x="16312446" y="23712900"/>
              <a:ext cx="13007192" cy="4540771"/>
              <a:chOff x="15729985" y="18890340"/>
              <a:chExt cx="13007192" cy="4540771"/>
            </a:xfrm>
          </p:grpSpPr>
          <p:pic>
            <p:nvPicPr>
              <p:cNvPr id="94" name="図 93" descr="グラフ, 折れ線グラフ&#10;&#10;自動的に生成された説明">
                <a:extLst>
                  <a:ext uri="{FF2B5EF4-FFF2-40B4-BE49-F238E27FC236}">
                    <a16:creationId xmlns:a16="http://schemas.microsoft.com/office/drawing/2014/main" id="{5E948A3F-B255-EC19-9826-EC517FCFDCD5}"/>
                  </a:ext>
                </a:extLst>
              </p:cNvPr>
              <p:cNvPicPr>
                <a:picLocks noChangeAspect="1"/>
              </p:cNvPicPr>
              <p:nvPr/>
            </p:nvPicPr>
            <p:blipFill>
              <a:blip r:embed="rId24">
                <a:extLst>
                  <a:ext uri="{28A0092B-C50C-407E-A947-70E740481C1C}">
                    <a14:useLocalDpi xmlns:a14="http://schemas.microsoft.com/office/drawing/2010/main" val="0"/>
                  </a:ext>
                </a:extLst>
              </a:blip>
              <a:stretch>
                <a:fillRect/>
              </a:stretch>
            </p:blipFill>
            <p:spPr>
              <a:xfrm>
                <a:off x="22840876" y="18890340"/>
                <a:ext cx="5896301" cy="4540771"/>
              </a:xfrm>
              <a:prstGeom prst="rect">
                <a:avLst/>
              </a:prstGeom>
            </p:spPr>
          </p:pic>
          <p:pic>
            <p:nvPicPr>
              <p:cNvPr id="98" name="図 97" descr="グラフ&#10;&#10;自動的に生成された説明">
                <a:extLst>
                  <a:ext uri="{FF2B5EF4-FFF2-40B4-BE49-F238E27FC236}">
                    <a16:creationId xmlns:a16="http://schemas.microsoft.com/office/drawing/2014/main" id="{C7C8B8C7-6ECB-AE76-1C80-49C08E0FE730}"/>
                  </a:ext>
                </a:extLst>
              </p:cNvPr>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15729985" y="18890340"/>
                <a:ext cx="5896301" cy="4540771"/>
              </a:xfrm>
              <a:prstGeom prst="rect">
                <a:avLst/>
              </a:prstGeom>
            </p:spPr>
          </p:pic>
        </p:grpSp>
        <p:pic>
          <p:nvPicPr>
            <p:cNvPr id="103" name="図 102" descr="グラフ&#10;&#10;自動的に生成された説明">
              <a:extLst>
                <a:ext uri="{FF2B5EF4-FFF2-40B4-BE49-F238E27FC236}">
                  <a16:creationId xmlns:a16="http://schemas.microsoft.com/office/drawing/2014/main" id="{5D8B49D8-20C1-BD6A-3CF6-90A728E3E509}"/>
                </a:ext>
              </a:extLst>
            </p:cNvPr>
            <p:cNvPicPr>
              <a:picLocks noChangeAspect="1"/>
            </p:cNvPicPr>
            <p:nvPr/>
          </p:nvPicPr>
          <p:blipFill>
            <a:blip r:embed="rId26">
              <a:extLst>
                <a:ext uri="{28A0092B-C50C-407E-A947-70E740481C1C}">
                  <a14:useLocalDpi xmlns:a14="http://schemas.microsoft.com/office/drawing/2010/main" val="0"/>
                </a:ext>
              </a:extLst>
            </a:blip>
            <a:stretch>
              <a:fillRect/>
            </a:stretch>
          </p:blipFill>
          <p:spPr>
            <a:xfrm>
              <a:off x="18030712" y="16310411"/>
              <a:ext cx="9236810" cy="7113314"/>
            </a:xfrm>
            <a:prstGeom prst="rect">
              <a:avLst/>
            </a:prstGeom>
          </p:spPr>
        </p:pic>
      </p:grpSp>
      <p:grpSp>
        <p:nvGrpSpPr>
          <p:cNvPr id="127" name="グループ化 126">
            <a:extLst>
              <a:ext uri="{FF2B5EF4-FFF2-40B4-BE49-F238E27FC236}">
                <a16:creationId xmlns:a16="http://schemas.microsoft.com/office/drawing/2014/main" id="{E66A8FFA-E1D2-D6BF-07CA-C78DA573F17E}"/>
              </a:ext>
            </a:extLst>
          </p:cNvPr>
          <p:cNvGrpSpPr/>
          <p:nvPr/>
        </p:nvGrpSpPr>
        <p:grpSpPr>
          <a:xfrm>
            <a:off x="1050990" y="40411729"/>
            <a:ext cx="13143834" cy="1477978"/>
            <a:chOff x="861730" y="39681106"/>
            <a:chExt cx="13143834" cy="1477978"/>
          </a:xfrm>
        </p:grpSpPr>
        <mc:AlternateContent xmlns:mc="http://schemas.openxmlformats.org/markup-compatibility/2006" xmlns:a14="http://schemas.microsoft.com/office/drawing/2010/main">
          <mc:Choice Requires="a14">
            <p:sp>
              <p:nvSpPr>
                <p:cNvPr id="121" name="テキスト ボックス 120">
                  <a:extLst>
                    <a:ext uri="{FF2B5EF4-FFF2-40B4-BE49-F238E27FC236}">
                      <a16:creationId xmlns:a16="http://schemas.microsoft.com/office/drawing/2014/main" id="{323B5EC4-0D84-6A2B-B6A5-1A6205341755}"/>
                    </a:ext>
                  </a:extLst>
                </p:cNvPr>
                <p:cNvSpPr txBox="1"/>
                <p:nvPr/>
              </p:nvSpPr>
              <p:spPr>
                <a:xfrm>
                  <a:off x="1929022" y="40512753"/>
                  <a:ext cx="12076542" cy="646331"/>
                </a:xfrm>
                <a:prstGeom prst="rect">
                  <a:avLst/>
                </a:prstGeom>
                <a:noFill/>
              </p:spPr>
              <p:txBody>
                <a:bodyPr wrap="square" rtlCol="0">
                  <a:spAutoFit/>
                </a:bodyPr>
                <a:lstStyle/>
                <a:p>
                  <a:pPr algn="ctr"/>
                  <a14:m>
                    <m:oMath xmlns:m="http://schemas.openxmlformats.org/officeDocument/2006/math">
                      <m:r>
                        <a:rPr kumimoji="1" lang="en-US" altLang="ja-JP" sz="3600" b="0" i="1" smtClean="0">
                          <a:latin typeface="Cambria Math" panose="02040503050406030204" pitchFamily="18" charset="0"/>
                        </a:rPr>
                        <m:t>𝜌</m:t>
                      </m:r>
                      <m:r>
                        <a:rPr kumimoji="1" lang="en-US" altLang="ja-JP" sz="3600" b="0" i="1" smtClean="0">
                          <a:latin typeface="Cambria Math" panose="02040503050406030204" pitchFamily="18" charset="0"/>
                        </a:rPr>
                        <m:t>≃</m:t>
                      </m:r>
                      <m:sSup>
                        <m:sSupPr>
                          <m:ctrlPr>
                            <a:rPr kumimoji="1" lang="en-US" altLang="ja-JP" sz="3600" b="0" i="1" smtClean="0">
                              <a:latin typeface="Cambria Math" panose="02040503050406030204" pitchFamily="18" charset="0"/>
                            </a:rPr>
                          </m:ctrlPr>
                        </m:sSupPr>
                        <m:e>
                          <m:r>
                            <a:rPr kumimoji="1" lang="en-US" altLang="ja-JP" sz="3600" b="0" i="1" smtClean="0">
                              <a:latin typeface="Cambria Math" panose="02040503050406030204" pitchFamily="18" charset="0"/>
                            </a:rPr>
                            <m:t>10</m:t>
                          </m:r>
                        </m:e>
                        <m:sup>
                          <m:r>
                            <a:rPr kumimoji="1" lang="en-US" altLang="ja-JP" sz="3600" b="0" i="1" smtClean="0">
                              <a:latin typeface="Cambria Math" panose="02040503050406030204" pitchFamily="18" charset="0"/>
                            </a:rPr>
                            <m:t>10</m:t>
                          </m:r>
                        </m:sup>
                      </m:sSup>
                      <m:r>
                        <m:rPr>
                          <m:sty m:val="p"/>
                        </m:rPr>
                        <a:rPr kumimoji="1" lang="en-US" altLang="ja-JP" sz="3600" b="0" i="0" smtClean="0">
                          <a:latin typeface="Cambria Math" panose="02040503050406030204" pitchFamily="18" charset="0"/>
                        </a:rPr>
                        <m:t>g</m:t>
                      </m:r>
                      <m:r>
                        <a:rPr kumimoji="1" lang="en-US" altLang="ja-JP" sz="3600" b="0" i="0" smtClean="0">
                          <a:latin typeface="Cambria Math" panose="02040503050406030204" pitchFamily="18" charset="0"/>
                        </a:rPr>
                        <m:t>/</m:t>
                      </m:r>
                      <m:r>
                        <m:rPr>
                          <m:sty m:val="p"/>
                        </m:rPr>
                        <a:rPr kumimoji="1" lang="en-US" altLang="ja-JP" sz="3600" b="0" i="0" smtClean="0">
                          <a:latin typeface="Cambria Math" panose="02040503050406030204" pitchFamily="18" charset="0"/>
                        </a:rPr>
                        <m:t>cc</m:t>
                      </m:r>
                    </m:oMath>
                  </a14:m>
                  <a:r>
                    <a:rPr kumimoji="1" lang="ja-JP" altLang="en-US" sz="3600" dirty="0"/>
                    <a:t> </a:t>
                  </a:r>
                  <a:r>
                    <a:rPr lang="en-US" altLang="ja-JP" sz="3600" dirty="0"/>
                    <a:t>, </a:t>
                  </a:r>
                  <a14:m>
                    <m:oMath xmlns:m="http://schemas.openxmlformats.org/officeDocument/2006/math">
                      <m:r>
                        <a:rPr lang="en-US" altLang="ja-JP" sz="3600" b="0" i="1" smtClean="0">
                          <a:latin typeface="Cambria Math" panose="02040503050406030204" pitchFamily="18" charset="0"/>
                        </a:rPr>
                        <m:t>𝑇</m:t>
                      </m:r>
                      <m:r>
                        <a:rPr lang="en-US" altLang="ja-JP" sz="3600" b="0" i="1" smtClean="0">
                          <a:latin typeface="Cambria Math" panose="02040503050406030204" pitchFamily="18" charset="0"/>
                        </a:rPr>
                        <m:t>≃2.698</m:t>
                      </m:r>
                      <m:r>
                        <m:rPr>
                          <m:sty m:val="p"/>
                        </m:rPr>
                        <a:rPr lang="en-US" altLang="ja-JP" sz="3600" b="0" i="0" smtClean="0">
                          <a:latin typeface="Cambria Math" panose="02040503050406030204" pitchFamily="18" charset="0"/>
                        </a:rPr>
                        <m:t>MeV</m:t>
                      </m:r>
                    </m:oMath>
                  </a14:m>
                  <a:r>
                    <a:rPr kumimoji="1" lang="ja-JP" altLang="en-US" sz="3600" dirty="0"/>
                    <a:t> </a:t>
                  </a:r>
                  <a:r>
                    <a:rPr kumimoji="1" lang="en-US" altLang="ja-JP" sz="3600" dirty="0"/>
                    <a:t>, </a:t>
                  </a:r>
                  <a14:m>
                    <m:oMath xmlns:m="http://schemas.openxmlformats.org/officeDocument/2006/math">
                      <m:r>
                        <a:rPr kumimoji="1" lang="en-US" altLang="ja-JP" sz="3600" b="0" i="1" smtClean="0">
                          <a:latin typeface="Cambria Math" panose="02040503050406030204" pitchFamily="18" charset="0"/>
                        </a:rPr>
                        <m:t>𝑌𝑒</m:t>
                      </m:r>
                      <m:r>
                        <a:rPr kumimoji="1" lang="en-US" altLang="ja-JP" sz="3600" b="0" i="1" smtClean="0">
                          <a:latin typeface="Cambria Math" panose="02040503050406030204" pitchFamily="18" charset="0"/>
                        </a:rPr>
                        <m:t>≃0.2447</m:t>
                      </m:r>
                    </m:oMath>
                  </a14:m>
                  <a:endParaRPr kumimoji="1" lang="ja-JP" altLang="en-US" sz="3600" dirty="0"/>
                </a:p>
              </p:txBody>
            </p:sp>
          </mc:Choice>
          <mc:Fallback xmlns="">
            <p:sp>
              <p:nvSpPr>
                <p:cNvPr id="121" name="テキスト ボックス 120">
                  <a:extLst>
                    <a:ext uri="{FF2B5EF4-FFF2-40B4-BE49-F238E27FC236}">
                      <a16:creationId xmlns:a16="http://schemas.microsoft.com/office/drawing/2014/main" id="{323B5EC4-0D84-6A2B-B6A5-1A6205341755}"/>
                    </a:ext>
                  </a:extLst>
                </p:cNvPr>
                <p:cNvSpPr txBox="1">
                  <a:spLocks noRot="1" noChangeAspect="1" noMove="1" noResize="1" noEditPoints="1" noAdjustHandles="1" noChangeArrowheads="1" noChangeShapeType="1" noTextEdit="1"/>
                </p:cNvSpPr>
                <p:nvPr/>
              </p:nvSpPr>
              <p:spPr>
                <a:xfrm>
                  <a:off x="1929022" y="40512753"/>
                  <a:ext cx="12076542" cy="646331"/>
                </a:xfrm>
                <a:prstGeom prst="rect">
                  <a:avLst/>
                </a:prstGeom>
                <a:blipFill>
                  <a:blip r:embed="rId27"/>
                  <a:stretch>
                    <a:fillRect t="-14151" b="-35849"/>
                  </a:stretch>
                </a:blipFill>
              </p:spPr>
              <p:txBody>
                <a:bodyPr/>
                <a:lstStyle/>
                <a:p>
                  <a:r>
                    <a:rPr lang="ja-JP" altLang="en-US">
                      <a:noFill/>
                    </a:rPr>
                    <a:t> </a:t>
                  </a:r>
                </a:p>
              </p:txBody>
            </p:sp>
          </mc:Fallback>
        </mc:AlternateContent>
        <p:sp>
          <p:nvSpPr>
            <p:cNvPr id="123" name="テキスト ボックス 122">
              <a:extLst>
                <a:ext uri="{FF2B5EF4-FFF2-40B4-BE49-F238E27FC236}">
                  <a16:creationId xmlns:a16="http://schemas.microsoft.com/office/drawing/2014/main" id="{EFB8B76B-7A6C-4B4E-397A-B6A80338F58F}"/>
                </a:ext>
              </a:extLst>
            </p:cNvPr>
            <p:cNvSpPr txBox="1"/>
            <p:nvPr/>
          </p:nvSpPr>
          <p:spPr>
            <a:xfrm>
              <a:off x="861730" y="39681106"/>
              <a:ext cx="6505179" cy="646331"/>
            </a:xfrm>
            <a:prstGeom prst="rect">
              <a:avLst/>
            </a:prstGeom>
            <a:noFill/>
          </p:spPr>
          <p:txBody>
            <a:bodyPr wrap="square" rtlCol="0">
              <a:spAutoFit/>
            </a:bodyPr>
            <a:lstStyle/>
            <a:p>
              <a:pPr algn="ctr"/>
              <a:r>
                <a:rPr lang="ja-JP" altLang="en-US" sz="3600" dirty="0"/>
                <a:t>バックグラウンド：</a:t>
              </a:r>
              <a:endParaRPr kumimoji="1" lang="ja-JP" altLang="en-US" sz="3600" dirty="0"/>
            </a:p>
          </p:txBody>
        </p:sp>
      </p:grpSp>
      <p:pic>
        <p:nvPicPr>
          <p:cNvPr id="129" name="図 128" descr="グラフ&#10;&#10;自動的に生成された説明">
            <a:extLst>
              <a:ext uri="{FF2B5EF4-FFF2-40B4-BE49-F238E27FC236}">
                <a16:creationId xmlns:a16="http://schemas.microsoft.com/office/drawing/2014/main" id="{34E174FC-BDFA-17A2-E16E-5995760FFB64}"/>
              </a:ext>
            </a:extLst>
          </p:cNvPr>
          <p:cNvPicPr>
            <a:picLocks noChangeAspect="1"/>
          </p:cNvPicPr>
          <p:nvPr/>
        </p:nvPicPr>
        <p:blipFill>
          <a:blip r:embed="rId28">
            <a:extLst>
              <a:ext uri="{28A0092B-C50C-407E-A947-70E740481C1C}">
                <a14:useLocalDpi xmlns:a14="http://schemas.microsoft.com/office/drawing/2010/main" val="0"/>
              </a:ext>
            </a:extLst>
          </a:blip>
          <a:stretch>
            <a:fillRect/>
          </a:stretch>
        </p:blipFill>
        <p:spPr>
          <a:xfrm>
            <a:off x="15680776" y="10416623"/>
            <a:ext cx="7264773" cy="5594638"/>
          </a:xfrm>
          <a:prstGeom prst="rect">
            <a:avLst/>
          </a:prstGeom>
        </p:spPr>
      </p:pic>
      <p:sp>
        <p:nvSpPr>
          <p:cNvPr id="130" name="テキスト ボックス 129">
            <a:extLst>
              <a:ext uri="{FF2B5EF4-FFF2-40B4-BE49-F238E27FC236}">
                <a16:creationId xmlns:a16="http://schemas.microsoft.com/office/drawing/2014/main" id="{D44B70D7-EECF-1B70-96C2-E3DB396D7767}"/>
              </a:ext>
            </a:extLst>
          </p:cNvPr>
          <p:cNvSpPr txBox="1"/>
          <p:nvPr/>
        </p:nvSpPr>
        <p:spPr>
          <a:xfrm>
            <a:off x="16021242" y="28869469"/>
            <a:ext cx="13797050" cy="5078313"/>
          </a:xfrm>
          <a:prstGeom prst="rect">
            <a:avLst/>
          </a:prstGeom>
          <a:noFill/>
        </p:spPr>
        <p:txBody>
          <a:bodyPr wrap="square" rtlCol="0">
            <a:spAutoFit/>
          </a:bodyPr>
          <a:lstStyle/>
          <a:p>
            <a:r>
              <a:rPr lang="ja-JP" altLang="en-US" sz="3600" dirty="0"/>
              <a:t>　ニュートリノの数とニュートリノのエネルギー関係から、散乱を繰り返していくと熱的平衡状態に分布が変化していく事がわかる。また、高エネルギーを持つニュートリノ側から平衡状態に近づいていることも確認できる。</a:t>
            </a:r>
            <a:endParaRPr lang="en-US" altLang="ja-JP" sz="3600" dirty="0"/>
          </a:p>
          <a:p>
            <a:r>
              <a:rPr kumimoji="1" lang="ja-JP" altLang="en-US" sz="3600" dirty="0"/>
              <a:t>　運動量空間における角度分布の時間変化を示すように、分布関数の非等方性を持つ分布は等方的な分布に変化し、その後、等方性を保ちながらエネルギー分布を変化させていく。これは散乱過程においてエネルギーの変化量が少ないため、先に等方化が起き、熱的平衡状態への再分布が起こると考えられる。</a:t>
            </a:r>
          </a:p>
        </p:txBody>
      </p:sp>
      <p:sp>
        <p:nvSpPr>
          <p:cNvPr id="136" name="テキスト ボックス 135">
            <a:extLst>
              <a:ext uri="{FF2B5EF4-FFF2-40B4-BE49-F238E27FC236}">
                <a16:creationId xmlns:a16="http://schemas.microsoft.com/office/drawing/2014/main" id="{25B5CF50-C007-4EE9-48AE-B0DE864EE132}"/>
              </a:ext>
            </a:extLst>
          </p:cNvPr>
          <p:cNvSpPr txBox="1"/>
          <p:nvPr/>
        </p:nvSpPr>
        <p:spPr>
          <a:xfrm>
            <a:off x="23211951" y="10263243"/>
            <a:ext cx="6867773" cy="5632311"/>
          </a:xfrm>
          <a:prstGeom prst="rect">
            <a:avLst/>
          </a:prstGeom>
          <a:noFill/>
        </p:spPr>
        <p:txBody>
          <a:bodyPr wrap="square" rtlCol="0">
            <a:spAutoFit/>
          </a:bodyPr>
          <a:lstStyle/>
          <a:p>
            <a:r>
              <a:rPr kumimoji="1" lang="ja-JP" altLang="en-US" sz="3600" dirty="0"/>
              <a:t>　</a:t>
            </a:r>
            <a:r>
              <a:rPr kumimoji="1" lang="en-US" altLang="ja-JP" sz="3600" dirty="0"/>
              <a:t>Boltzmann</a:t>
            </a:r>
            <a:r>
              <a:rPr kumimoji="1" lang="ja-JP" altLang="en-US" sz="3600" dirty="0"/>
              <a:t>方程式を解くときに考えるエネルギーメッシュ幅に比べ、ニュートリノ核子散乱におけるエネルギー変化は小さい。</a:t>
            </a:r>
            <a:r>
              <a:rPr lang="ja-JP" altLang="en-US" sz="3600" dirty="0"/>
              <a:t>しかし、角度によって、入射エネルギーに反応率の変化率が大きく変わる。そのため精度よく考慮するためには、サブグリッドを用いて計算することが良いと考えられる。</a:t>
            </a:r>
            <a:endParaRPr kumimoji="1" lang="ja-JP" altLang="en-US" sz="3600" dirty="0"/>
          </a:p>
        </p:txBody>
      </p:sp>
      <p:sp>
        <p:nvSpPr>
          <p:cNvPr id="5" name="テキスト ボックス 4">
            <a:extLst>
              <a:ext uri="{FF2B5EF4-FFF2-40B4-BE49-F238E27FC236}">
                <a16:creationId xmlns:a16="http://schemas.microsoft.com/office/drawing/2014/main" id="{1416F6DD-4BCF-34D8-C9C7-35A1D146C1B9}"/>
              </a:ext>
            </a:extLst>
          </p:cNvPr>
          <p:cNvSpPr txBox="1"/>
          <p:nvPr/>
        </p:nvSpPr>
        <p:spPr>
          <a:xfrm>
            <a:off x="3356003" y="2775005"/>
            <a:ext cx="23335122" cy="1015663"/>
          </a:xfrm>
          <a:prstGeom prst="rect">
            <a:avLst/>
          </a:prstGeom>
          <a:noFill/>
        </p:spPr>
        <p:txBody>
          <a:bodyPr wrap="square" rtlCol="0">
            <a:spAutoFit/>
          </a:bodyPr>
          <a:lstStyle/>
          <a:p>
            <a:pPr algn="ctr"/>
            <a:r>
              <a:rPr kumimoji="1" lang="ja-JP" altLang="en-US" sz="6000" b="1" dirty="0">
                <a:solidFill>
                  <a:schemeClr val="bg1"/>
                </a:solidFill>
              </a:rPr>
              <a:t>伊藤　侃</a:t>
            </a:r>
            <a:r>
              <a:rPr kumimoji="1" lang="en-US" altLang="ja-JP" sz="6000" b="1" dirty="0">
                <a:solidFill>
                  <a:schemeClr val="bg1"/>
                </a:solidFill>
              </a:rPr>
              <a:t>(</a:t>
            </a:r>
            <a:r>
              <a:rPr kumimoji="1" lang="ja-JP" altLang="en-US" sz="6000" b="1" dirty="0">
                <a:solidFill>
                  <a:schemeClr val="bg1"/>
                </a:solidFill>
              </a:rPr>
              <a:t>早稲田大学</a:t>
            </a:r>
            <a:r>
              <a:rPr kumimoji="1" lang="en-US" altLang="ja-JP" sz="6000" b="1" dirty="0">
                <a:solidFill>
                  <a:schemeClr val="bg1"/>
                </a:solidFill>
              </a:rPr>
              <a:t>M1)</a:t>
            </a:r>
            <a:endParaRPr kumimoji="1" lang="ja-JP" altLang="en-US" sz="6000" b="1" dirty="0">
              <a:solidFill>
                <a:schemeClr val="bg1"/>
              </a:solidFill>
            </a:endParaRPr>
          </a:p>
        </p:txBody>
      </p:sp>
      <p:sp>
        <p:nvSpPr>
          <p:cNvPr id="23" name="矢印: 右 22">
            <a:extLst>
              <a:ext uri="{FF2B5EF4-FFF2-40B4-BE49-F238E27FC236}">
                <a16:creationId xmlns:a16="http://schemas.microsoft.com/office/drawing/2014/main" id="{20A90AEF-6277-EBA5-A5EA-89270FFC5A6C}"/>
              </a:ext>
            </a:extLst>
          </p:cNvPr>
          <p:cNvSpPr/>
          <p:nvPr/>
        </p:nvSpPr>
        <p:spPr>
          <a:xfrm rot="21275805">
            <a:off x="3004518" y="17123581"/>
            <a:ext cx="2410537" cy="22101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矢印: 右 87">
            <a:extLst>
              <a:ext uri="{FF2B5EF4-FFF2-40B4-BE49-F238E27FC236}">
                <a16:creationId xmlns:a16="http://schemas.microsoft.com/office/drawing/2014/main" id="{F57D20AF-D81C-3EC2-2C26-7F646DA820E7}"/>
              </a:ext>
            </a:extLst>
          </p:cNvPr>
          <p:cNvSpPr/>
          <p:nvPr/>
        </p:nvSpPr>
        <p:spPr>
          <a:xfrm rot="18659932">
            <a:off x="1956368" y="15143639"/>
            <a:ext cx="2410537" cy="22101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5" name="テキスト ボックス 164">
            <a:extLst>
              <a:ext uri="{FF2B5EF4-FFF2-40B4-BE49-F238E27FC236}">
                <a16:creationId xmlns:a16="http://schemas.microsoft.com/office/drawing/2014/main" id="{FD419862-0629-DC7F-898D-A4AFAA162D0A}"/>
              </a:ext>
            </a:extLst>
          </p:cNvPr>
          <p:cNvSpPr txBox="1"/>
          <p:nvPr/>
        </p:nvSpPr>
        <p:spPr>
          <a:xfrm>
            <a:off x="8086230" y="5065973"/>
            <a:ext cx="21970963" cy="2217530"/>
          </a:xfrm>
          <a:prstGeom prst="rect">
            <a:avLst/>
          </a:prstGeom>
          <a:noFill/>
        </p:spPr>
        <p:txBody>
          <a:bodyPr wrap="square" rtlCol="0">
            <a:spAutoFit/>
          </a:bodyPr>
          <a:lstStyle/>
          <a:p>
            <a:r>
              <a:rPr kumimoji="1" lang="ja-JP" altLang="en-US" dirty="0"/>
              <a:t>サブグリッドを用いた</a:t>
            </a:r>
            <a:r>
              <a:rPr kumimoji="1" lang="en-US" altLang="ja-JP" dirty="0" err="1"/>
              <a:t>OneZone</a:t>
            </a:r>
            <a:r>
              <a:rPr kumimoji="1" lang="ja-JP" altLang="en-US" dirty="0"/>
              <a:t>計算を行い、エネルギー変化を含むニュートリノ核子散乱の効果を調べる。</a:t>
            </a:r>
          </a:p>
        </p:txBody>
      </p:sp>
      <p:sp>
        <p:nvSpPr>
          <p:cNvPr id="169" name="テキスト ボックス 168">
            <a:extLst>
              <a:ext uri="{FF2B5EF4-FFF2-40B4-BE49-F238E27FC236}">
                <a16:creationId xmlns:a16="http://schemas.microsoft.com/office/drawing/2014/main" id="{61CC840E-B5B0-4046-9AB7-D55A8ACB7F87}"/>
              </a:ext>
            </a:extLst>
          </p:cNvPr>
          <p:cNvSpPr txBox="1"/>
          <p:nvPr/>
        </p:nvSpPr>
        <p:spPr>
          <a:xfrm>
            <a:off x="2251613" y="5514362"/>
            <a:ext cx="6381112" cy="1569660"/>
          </a:xfrm>
          <a:prstGeom prst="rect">
            <a:avLst/>
          </a:prstGeom>
          <a:noFill/>
        </p:spPr>
        <p:txBody>
          <a:bodyPr wrap="square">
            <a:spAutoFit/>
          </a:bodyPr>
          <a:lstStyle/>
          <a:p>
            <a:r>
              <a:rPr lang="en-US" altLang="ja-JP" sz="9600" dirty="0" err="1"/>
              <a:t>Abstruct</a:t>
            </a:r>
            <a:r>
              <a:rPr lang="ja-JP" altLang="en-US" sz="9600" dirty="0"/>
              <a:t>：</a:t>
            </a:r>
          </a:p>
        </p:txBody>
      </p:sp>
      <p:sp>
        <p:nvSpPr>
          <p:cNvPr id="171" name="テキスト ボックス 170">
            <a:extLst>
              <a:ext uri="{FF2B5EF4-FFF2-40B4-BE49-F238E27FC236}">
                <a16:creationId xmlns:a16="http://schemas.microsoft.com/office/drawing/2014/main" id="{32BECDBF-83CE-3248-EC42-4E417C6D643A}"/>
              </a:ext>
            </a:extLst>
          </p:cNvPr>
          <p:cNvSpPr txBox="1"/>
          <p:nvPr/>
        </p:nvSpPr>
        <p:spPr>
          <a:xfrm>
            <a:off x="993944" y="26417519"/>
            <a:ext cx="13124450" cy="1200329"/>
          </a:xfrm>
          <a:prstGeom prst="rect">
            <a:avLst/>
          </a:prstGeom>
          <a:noFill/>
        </p:spPr>
        <p:txBody>
          <a:bodyPr wrap="square">
            <a:spAutoFit/>
          </a:bodyPr>
          <a:lstStyle/>
          <a:p>
            <a:r>
              <a:rPr lang="en-US" altLang="ja-JP" sz="3600" dirty="0" err="1"/>
              <a:t>OneZone</a:t>
            </a:r>
            <a:r>
              <a:rPr lang="ja-JP" altLang="en-US" sz="3600" dirty="0"/>
              <a:t>計算：移流項を無視し、運動量空間の時間発展のみに</a:t>
            </a:r>
            <a:r>
              <a:rPr lang="en-US" altLang="ja-JP" sz="3600" dirty="0"/>
              <a:t>	</a:t>
            </a:r>
            <a:r>
              <a:rPr lang="ja-JP" altLang="en-US" sz="3600" dirty="0"/>
              <a:t>注目する計算手法</a:t>
            </a:r>
          </a:p>
        </p:txBody>
      </p:sp>
      <p:sp>
        <p:nvSpPr>
          <p:cNvPr id="173" name="テキスト ボックス 172">
            <a:extLst>
              <a:ext uri="{FF2B5EF4-FFF2-40B4-BE49-F238E27FC236}">
                <a16:creationId xmlns:a16="http://schemas.microsoft.com/office/drawing/2014/main" id="{13461AF5-BCE5-5BDE-5902-6F282B673E05}"/>
              </a:ext>
            </a:extLst>
          </p:cNvPr>
          <p:cNvSpPr txBox="1"/>
          <p:nvPr/>
        </p:nvSpPr>
        <p:spPr>
          <a:xfrm>
            <a:off x="13189888" y="117552"/>
            <a:ext cx="17084531" cy="646331"/>
          </a:xfrm>
          <a:prstGeom prst="rect">
            <a:avLst/>
          </a:prstGeom>
          <a:noFill/>
        </p:spPr>
        <p:txBody>
          <a:bodyPr wrap="square" rtlCol="0">
            <a:spAutoFit/>
          </a:bodyPr>
          <a:lstStyle/>
          <a:p>
            <a:r>
              <a:rPr kumimoji="1" lang="ja-JP" altLang="en-US" sz="3600" dirty="0">
                <a:solidFill>
                  <a:schemeClr val="bg1"/>
                </a:solidFill>
              </a:rPr>
              <a:t>新学術「地下宇宙」第</a:t>
            </a:r>
            <a:r>
              <a:rPr kumimoji="1" lang="en-US" altLang="ja-JP" sz="3600" dirty="0">
                <a:solidFill>
                  <a:schemeClr val="bg1"/>
                </a:solidFill>
              </a:rPr>
              <a:t>9</a:t>
            </a:r>
            <a:r>
              <a:rPr kumimoji="1" lang="ja-JP" altLang="en-US" sz="3600" dirty="0">
                <a:solidFill>
                  <a:schemeClr val="bg1"/>
                </a:solidFill>
              </a:rPr>
              <a:t>回超新星ニュートリノ研究会＠九州大学　</a:t>
            </a:r>
            <a:r>
              <a:rPr kumimoji="1" lang="en-US" altLang="ja-JP" sz="3600" dirty="0">
                <a:solidFill>
                  <a:schemeClr val="bg1"/>
                </a:solidFill>
              </a:rPr>
              <a:t>2023/03/02-03</a:t>
            </a:r>
            <a:endParaRPr kumimoji="1" lang="ja-JP" altLang="en-US" sz="3600" dirty="0">
              <a:solidFill>
                <a:schemeClr val="bg1"/>
              </a:solidFill>
            </a:endParaRPr>
          </a:p>
        </p:txBody>
      </p:sp>
    </p:spTree>
    <p:extLst>
      <p:ext uri="{BB962C8B-B14F-4D97-AF65-F5344CB8AC3E}">
        <p14:creationId xmlns:p14="http://schemas.microsoft.com/office/powerpoint/2010/main" val="128138092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706</TotalTime>
  <Words>588</Words>
  <Application>Microsoft Office PowerPoint</Application>
  <PresentationFormat>ユーザー設定</PresentationFormat>
  <Paragraphs>42</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メイリオ</vt:lpstr>
      <vt:lpstr>游ゴシック</vt:lpstr>
      <vt:lpstr>游ゴシック Light</vt:lpstr>
      <vt:lpstr>Arial</vt:lpstr>
      <vt:lpstr>Cambria Math</vt:lpstr>
      <vt:lpstr>Office テーマ</vt:lpstr>
      <vt:lpstr>１．Introduction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伊藤　侃</dc:creator>
  <cp:lastModifiedBy>伊藤　侃</cp:lastModifiedBy>
  <cp:revision>467</cp:revision>
  <cp:lastPrinted>2023-02-27T02:32:32Z</cp:lastPrinted>
  <dcterms:created xsi:type="dcterms:W3CDTF">2023-02-10T03:24:12Z</dcterms:created>
  <dcterms:modified xsi:type="dcterms:W3CDTF">2023-02-27T02:33:56Z</dcterms:modified>
</cp:coreProperties>
</file>